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97" r:id="rId4"/>
    <p:sldId id="351" r:id="rId5"/>
    <p:sldId id="298" r:id="rId6"/>
    <p:sldId id="261" r:id="rId7"/>
    <p:sldId id="259" r:id="rId8"/>
    <p:sldId id="262" r:id="rId9"/>
    <p:sldId id="269" r:id="rId10"/>
    <p:sldId id="264" r:id="rId11"/>
    <p:sldId id="265" r:id="rId12"/>
    <p:sldId id="266" r:id="rId13"/>
    <p:sldId id="267" r:id="rId14"/>
    <p:sldId id="268" r:id="rId15"/>
    <p:sldId id="260" r:id="rId16"/>
    <p:sldId id="303" r:id="rId17"/>
    <p:sldId id="304" r:id="rId18"/>
    <p:sldId id="349" r:id="rId19"/>
    <p:sldId id="358" r:id="rId20"/>
    <p:sldId id="359" r:id="rId21"/>
    <p:sldId id="27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15D5-88B6-47DA-8B65-ECBBC0E91E1A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A5942-A9CC-4083-9331-03A072F13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внесением изменений в ФЗ «Об образовании», аспиранты свое обучение обязаны завершить с представлением кандидатской диссертации для защиты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отменяются федеральные государственные стандарты, вместо них будут федеральные государственные требования. ВУЗы могут получит право самим разрабатывать и утверждать требования к программам подготовки в аспирантуре. Данные требования должны быть выше федеральных требований.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произошедшими изменениями по аспирантуре необходимо усилить работу с аспирантами.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067C7-5E73-4CD8-B988-A34BF115EB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57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27 мая 2021 г. проходят обучения в аспирантуре Факультета 9 человек по 1 программе подготовки научно-педагогических кадров в аспирантуре.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подготовки осуществляются по одной научной специальности.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067C7-5E73-4CD8-B988-A34BF115EB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067C7-5E73-4CD8-B988-A34BF115EB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86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292a4a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292a4aac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f292a4aac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3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7933A-5EF4-CF38-D804-A2568C722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47204F-9B2F-4830-C762-C7C4DB5CB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14120-F12B-2A04-3F3E-3100941F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7FEE-6C52-7DAD-406A-F6049F06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46156-EE4D-6151-726D-09505548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0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5EA75-535A-9AE8-153F-4C42B9D9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05216C-555B-F53C-B332-6B100CBCA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B54F82-B17E-83F2-D488-FB2CD393C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90C19-D69A-33A9-5D6B-6EBF63E4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E6C97E-89DB-9176-A00A-B5384444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2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BDDA5B-5FE2-ED20-024D-6C28E08FD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B9A61D-1E0B-083B-D25A-A7144C404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C15DE-6E98-67FC-5FC3-DCD7E8DF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8967A-7829-40C2-A6D9-B255B133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D739E-DE78-EDAF-A03C-C88DBA75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1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06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74" b="1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09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16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7962" y="1053057"/>
            <a:ext cx="3096073" cy="488467"/>
          </a:xfrm>
        </p:spPr>
        <p:txBody>
          <a:bodyPr lIns="0" tIns="0" rIns="0" bIns="0"/>
          <a:lstStyle>
            <a:lvl1pPr>
              <a:defRPr sz="3174" b="1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388" y="1128939"/>
            <a:ext cx="11219225" cy="216341"/>
          </a:xfrm>
        </p:spPr>
        <p:txBody>
          <a:bodyPr lIns="0" tIns="0" rIns="0" bIns="0"/>
          <a:lstStyle>
            <a:lvl1pPr>
              <a:defRPr sz="1406" b="0" i="0">
                <a:solidFill>
                  <a:srgbClr val="B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659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7962" y="1053057"/>
            <a:ext cx="3096073" cy="488467"/>
          </a:xfrm>
        </p:spPr>
        <p:txBody>
          <a:bodyPr lIns="0" tIns="0" rIns="0" bIns="0"/>
          <a:lstStyle>
            <a:lvl1pPr>
              <a:defRPr sz="3174" b="1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09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7962" y="1053057"/>
            <a:ext cx="3096073" cy="488467"/>
          </a:xfrm>
        </p:spPr>
        <p:txBody>
          <a:bodyPr lIns="0" tIns="0" rIns="0" bIns="0"/>
          <a:lstStyle>
            <a:lvl1pPr>
              <a:defRPr sz="3174" b="1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663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42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FC8EE-F77C-F22B-A420-40D77E6D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2CD3FB-3E6C-E4B3-DE7C-152071A3A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D13E3F-1499-C592-0FCE-A421768A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F19E0-394D-00D7-7C6B-4DA768D3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8D96-6FB5-26EB-9CB8-0E8A31D0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C4705-7C3E-8CF7-C377-8B8CA149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8C1EB-3B95-74A4-7B64-3AD2BFC65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D2A54-CD90-294E-A9FD-56A74E03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1DBD0-30A7-802C-EAFD-95BF8969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A1900D-895F-2A95-F827-0C36C6A7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8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3063E-4DC8-CADA-1568-52D753F8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4C726-F25E-8D50-E8AA-7755F58D1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F25D9-1CC9-2F7F-10D3-7B4FE9031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4DF60-3CC1-6548-974B-CC297160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9E2844-A802-8BAF-387E-1EF12EA6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30CE0-B2FF-14A6-0630-08142ED3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9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5B0CE-D9B8-6631-78D1-F32DD947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BAEB14-6B11-A5E3-A280-56E74419D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3337D-F3CD-19B1-5419-197ECB97C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A7828D-7B43-023A-49DC-000151EAC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090F8A-B44D-B2D6-2FB7-D5B066DE6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94851F-BFA3-1546-6B62-9FC9E41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AE600A-1185-52B3-0093-479A180E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16A4A2-DD4D-2471-CDE1-7F5B4F5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CDDA1-8B51-C509-B33D-B337EA65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CD8B4-0E95-0068-4526-244F0AD3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8810DF-37A1-00B0-EE2B-4472DE67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1F5EF7-832B-D72A-AB75-DB226F90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9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609F47-4437-8D37-1B27-39D39809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FE130D-AD04-6E11-B5E3-197ED3A0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F43ED7-B8EC-1677-D9B1-3012E14F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8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A2934-E20A-D5A1-EC10-56E9073F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8B64F-7E6A-8211-5898-391672EE1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AF7321-DD9E-7241-0339-4D81834AC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B418D-6DE4-70AA-DCBD-8E862B4CB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C138D-8108-A8C5-92FB-C96FACDA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6F26D0-4E3A-8518-C033-91FA34E5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8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F221-6D6E-45FB-5C12-F78480F8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CBD8C6-0AD2-A9A9-2CBA-97CF119A0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31ED45-347E-8874-7D0F-DBEF94ADF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63F71D-DEE4-6AAC-F7C2-E11CA0D6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AA76A-013A-2435-DAAC-2CB45BC9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220DF6-F791-B526-7867-C1C4E3AA1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5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5654B-501B-C1DD-2BDC-1B328EF8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D5904-F116-7FEE-4606-54225E8E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D86F7-3C13-F99F-EB95-8864C7B6B2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783F-9445-4DB5-B112-40CE1479CAC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84C3DE-46A6-D973-A06B-102BE02C55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83112-AD69-5B94-C19A-4E1A7A26F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34C0-B20D-4CC0-B06D-F6853FCC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00657"/>
            <a:ext cx="12190842" cy="54532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7962" y="1053057"/>
            <a:ext cx="3096073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3F3F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388" y="1128939"/>
            <a:ext cx="11219225" cy="2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BF0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41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4DEF3-221E-57B3-C683-3368B147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71" y="272957"/>
            <a:ext cx="10290412" cy="371219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 АСПИРАНТУРЫ В СООТВЕТСТВИИ С ФЕДЕРАЛЬНЫМИ ГОСУДАРСТВЕННЫМИ ТРЕБОВАНИЯМИ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D614D91-1A07-2982-D5DE-F5AF5D6931D9}"/>
              </a:ext>
            </a:extLst>
          </p:cNvPr>
          <p:cNvSpPr txBox="1">
            <a:spLocks/>
          </p:cNvSpPr>
          <p:nvPr/>
        </p:nvSpPr>
        <p:spPr>
          <a:xfrm>
            <a:off x="5527343" y="4524043"/>
            <a:ext cx="6141492" cy="173196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err="1">
                <a:solidFill>
                  <a:srgbClr val="FF000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Болотаева</a:t>
            </a:r>
            <a:r>
              <a:rPr lang="ru-RU" sz="2400" b="1" dirty="0">
                <a:solidFill>
                  <a:srgbClr val="FF000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Сергеевна,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доцент кафедры «Конституционное и муниципальное право»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Юридического факультета СВФУ</a:t>
            </a:r>
          </a:p>
        </p:txBody>
      </p:sp>
    </p:spTree>
    <p:extLst>
      <p:ext uri="{BB962C8B-B14F-4D97-AF65-F5344CB8AC3E}">
        <p14:creationId xmlns:p14="http://schemas.microsoft.com/office/powerpoint/2010/main" val="123548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3301" y="349367"/>
            <a:ext cx="4605397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222" dirty="0">
                <a:solidFill>
                  <a:srgbClr val="000000"/>
                </a:solidFill>
              </a:rPr>
              <a:t>Индивидуальный</a:t>
            </a:r>
            <a:r>
              <a:rPr sz="2222" spc="-32" dirty="0">
                <a:solidFill>
                  <a:srgbClr val="000000"/>
                </a:solidFill>
              </a:rPr>
              <a:t> </a:t>
            </a:r>
            <a:r>
              <a:rPr sz="2222" spc="-5" dirty="0">
                <a:solidFill>
                  <a:srgbClr val="000000"/>
                </a:solidFill>
              </a:rPr>
              <a:t>учебный</a:t>
            </a:r>
            <a:r>
              <a:rPr sz="2222" spc="-27" dirty="0">
                <a:solidFill>
                  <a:srgbClr val="000000"/>
                </a:solidFill>
              </a:rPr>
              <a:t> </a:t>
            </a:r>
            <a:r>
              <a:rPr sz="2222" spc="5" dirty="0">
                <a:solidFill>
                  <a:srgbClr val="000000"/>
                </a:solidFill>
              </a:rPr>
              <a:t>план</a:t>
            </a:r>
            <a:endParaRPr sz="2222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033" y="955343"/>
            <a:ext cx="4053385" cy="57866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394" y="846694"/>
            <a:ext cx="3879866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222" spc="-14" dirty="0">
                <a:solidFill>
                  <a:srgbClr val="000000"/>
                </a:solidFill>
              </a:rPr>
              <a:t>Промежуточная</a:t>
            </a:r>
            <a:r>
              <a:rPr sz="2222" spc="27" dirty="0">
                <a:solidFill>
                  <a:srgbClr val="000000"/>
                </a:solidFill>
              </a:rPr>
              <a:t> </a:t>
            </a:r>
            <a:r>
              <a:rPr sz="2222" spc="-9" dirty="0">
                <a:solidFill>
                  <a:srgbClr val="000000"/>
                </a:solidFill>
              </a:rPr>
              <a:t>аттестация</a:t>
            </a:r>
            <a:endParaRPr sz="2222"/>
          </a:p>
        </p:txBody>
      </p:sp>
      <p:sp>
        <p:nvSpPr>
          <p:cNvPr id="3" name="object 3"/>
          <p:cNvSpPr txBox="1"/>
          <p:nvPr/>
        </p:nvSpPr>
        <p:spPr>
          <a:xfrm>
            <a:off x="9393839" y="776234"/>
            <a:ext cx="1339354" cy="42193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11516" marR="4607" indent="222266">
              <a:lnSpc>
                <a:spcPts val="1542"/>
              </a:lnSpc>
              <a:spcBef>
                <a:spcPts val="290"/>
              </a:spcBef>
            </a:pPr>
            <a:r>
              <a:rPr sz="1406" b="1" spc="5" dirty="0">
                <a:solidFill>
                  <a:srgbClr val="FF0000"/>
                </a:solidFill>
                <a:latin typeface="Arial"/>
                <a:cs typeface="Arial"/>
              </a:rPr>
              <a:t>Ежегодно </a:t>
            </a:r>
            <a:r>
              <a:rPr sz="1406" b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6" b="1" spc="5" dirty="0">
                <a:solidFill>
                  <a:srgbClr val="FF0000"/>
                </a:solidFill>
                <a:latin typeface="Arial"/>
                <a:cs typeface="Arial"/>
              </a:rPr>
              <a:t>март</a:t>
            </a:r>
            <a:r>
              <a:rPr sz="1406" b="1" spc="-3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6" b="1" spc="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406" b="1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6" b="1" spc="9" dirty="0">
                <a:solidFill>
                  <a:srgbClr val="FF0000"/>
                </a:solidFill>
                <a:latin typeface="Arial"/>
                <a:cs typeface="Arial"/>
              </a:rPr>
              <a:t>октябрь</a:t>
            </a:r>
            <a:endParaRPr sz="1406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8164" y="1194018"/>
            <a:ext cx="9321352" cy="4410195"/>
            <a:chOff x="121920" y="1316736"/>
            <a:chExt cx="10279380" cy="48634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" y="1341120"/>
              <a:ext cx="3354323" cy="4838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3864" y="1316736"/>
              <a:ext cx="3598164" cy="48630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1172" y="1341120"/>
              <a:ext cx="3310127" cy="46497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80087" y="5624112"/>
            <a:ext cx="1870834" cy="40308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80040" marR="4607" indent="-369098">
              <a:spcBef>
                <a:spcPts val="95"/>
              </a:spcBef>
            </a:pP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Ежегодно </a:t>
            </a:r>
            <a:r>
              <a:rPr sz="1270" b="1" spc="5" dirty="0">
                <a:solidFill>
                  <a:srgbClr val="FF0000"/>
                </a:solidFill>
                <a:latin typeface="Arial"/>
                <a:cs typeface="Arial"/>
              </a:rPr>
              <a:t>до </a:t>
            </a:r>
            <a:r>
              <a:rPr sz="1270" b="1" spc="-5" dirty="0">
                <a:solidFill>
                  <a:srgbClr val="FF0000"/>
                </a:solidFill>
                <a:latin typeface="Arial"/>
                <a:cs typeface="Arial"/>
              </a:rPr>
              <a:t>15 </a:t>
            </a:r>
            <a:r>
              <a:rPr sz="1270" b="1" spc="-14" dirty="0">
                <a:solidFill>
                  <a:srgbClr val="FF0000"/>
                </a:solidFill>
                <a:latin typeface="Arial"/>
                <a:cs typeface="Arial"/>
              </a:rPr>
              <a:t>марта </a:t>
            </a:r>
            <a:r>
              <a:rPr sz="1270" b="1" dirty="0">
                <a:solidFill>
                  <a:srgbClr val="FF0000"/>
                </a:solidFill>
                <a:latin typeface="Arial"/>
                <a:cs typeface="Arial"/>
              </a:rPr>
              <a:t>/ </a:t>
            </a:r>
            <a:r>
              <a:rPr sz="1270" b="1" spc="-3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dirty="0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 октября</a:t>
            </a:r>
            <a:endParaRPr sz="127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8142" y="5704345"/>
            <a:ext cx="2064886" cy="20764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Ежегодно</a:t>
            </a:r>
            <a:r>
              <a:rPr sz="1270" b="1" spc="-3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5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270" b="1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FF0000"/>
                </a:solidFill>
                <a:latin typeface="Arial"/>
                <a:cs typeface="Arial"/>
              </a:rPr>
              <a:t>конца</a:t>
            </a:r>
            <a:r>
              <a:rPr sz="1270" b="1" spc="-14" dirty="0">
                <a:solidFill>
                  <a:srgbClr val="FF0000"/>
                </a:solidFill>
                <a:latin typeface="Arial"/>
                <a:cs typeface="Arial"/>
              </a:rPr>
              <a:t> марта</a:t>
            </a:r>
            <a:endParaRPr sz="127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1647" y="5704345"/>
            <a:ext cx="2234176" cy="20764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Ежегодно</a:t>
            </a:r>
            <a:r>
              <a:rPr sz="1270" b="1" spc="-3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5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270" b="1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FF0000"/>
                </a:solidFill>
                <a:latin typeface="Arial"/>
                <a:cs typeface="Arial"/>
              </a:rPr>
              <a:t>конца</a:t>
            </a:r>
            <a:r>
              <a:rPr sz="1270" b="1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октября</a:t>
            </a:r>
            <a:endParaRPr sz="127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3349" y="507687"/>
            <a:ext cx="3879866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222" spc="-14" dirty="0">
                <a:solidFill>
                  <a:srgbClr val="000000"/>
                </a:solidFill>
              </a:rPr>
              <a:t>Промежуточная</a:t>
            </a:r>
            <a:r>
              <a:rPr sz="2222" spc="27" dirty="0">
                <a:solidFill>
                  <a:srgbClr val="000000"/>
                </a:solidFill>
              </a:rPr>
              <a:t> </a:t>
            </a:r>
            <a:r>
              <a:rPr sz="2222" spc="-9" dirty="0">
                <a:solidFill>
                  <a:srgbClr val="000000"/>
                </a:solidFill>
              </a:rPr>
              <a:t>аттестация</a:t>
            </a:r>
            <a:endParaRPr sz="2222" dirty="0"/>
          </a:p>
        </p:txBody>
      </p:sp>
      <p:sp>
        <p:nvSpPr>
          <p:cNvPr id="3" name="object 3"/>
          <p:cNvSpPr txBox="1"/>
          <p:nvPr/>
        </p:nvSpPr>
        <p:spPr>
          <a:xfrm>
            <a:off x="9393839" y="776234"/>
            <a:ext cx="1339354" cy="421933"/>
          </a:xfrm>
          <a:prstGeom prst="rect">
            <a:avLst/>
          </a:prstGeom>
        </p:spPr>
        <p:txBody>
          <a:bodyPr vert="horz" wrap="square" lIns="0" tIns="36852" rIns="0" bIns="0" rtlCol="0">
            <a:spAutoFit/>
          </a:bodyPr>
          <a:lstStyle/>
          <a:p>
            <a:pPr marL="11516" marR="4607" indent="222266">
              <a:lnSpc>
                <a:spcPts val="1542"/>
              </a:lnSpc>
              <a:spcBef>
                <a:spcPts val="290"/>
              </a:spcBef>
            </a:pPr>
            <a:r>
              <a:rPr sz="1406" b="1" spc="5" dirty="0">
                <a:solidFill>
                  <a:srgbClr val="FF0000"/>
                </a:solidFill>
                <a:latin typeface="Arial"/>
                <a:cs typeface="Arial"/>
              </a:rPr>
              <a:t>Ежегодно </a:t>
            </a:r>
            <a:r>
              <a:rPr sz="1406" b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6" b="1" spc="5" dirty="0">
                <a:solidFill>
                  <a:srgbClr val="FF0000"/>
                </a:solidFill>
                <a:latin typeface="Arial"/>
                <a:cs typeface="Arial"/>
              </a:rPr>
              <a:t>март</a:t>
            </a:r>
            <a:r>
              <a:rPr sz="1406" b="1" spc="-3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6" b="1" spc="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406" b="1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6" b="1" spc="9" dirty="0">
                <a:solidFill>
                  <a:srgbClr val="FF0000"/>
                </a:solidFill>
                <a:latin typeface="Arial"/>
                <a:cs typeface="Arial"/>
              </a:rPr>
              <a:t>октябрь</a:t>
            </a:r>
            <a:endParaRPr sz="1406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8007" y="6142665"/>
            <a:ext cx="2843968" cy="20764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Ежегодно</a:t>
            </a:r>
            <a:r>
              <a:rPr sz="1270" b="1" spc="-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5" dirty="0">
                <a:solidFill>
                  <a:srgbClr val="FF0000"/>
                </a:solidFill>
                <a:latin typeface="Arial"/>
                <a:cs typeface="Arial"/>
              </a:rPr>
              <a:t>до</a:t>
            </a: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-5" dirty="0">
                <a:solidFill>
                  <a:srgbClr val="FF0000"/>
                </a:solidFill>
                <a:latin typeface="Arial"/>
                <a:cs typeface="Arial"/>
              </a:rPr>
              <a:t>конца</a:t>
            </a:r>
            <a:r>
              <a:rPr sz="127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-14" dirty="0">
                <a:solidFill>
                  <a:srgbClr val="FF0000"/>
                </a:solidFill>
                <a:latin typeface="Arial"/>
                <a:cs typeface="Arial"/>
              </a:rPr>
              <a:t>марта</a:t>
            </a:r>
            <a:r>
              <a:rPr sz="1270" b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270" b="1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FF0000"/>
                </a:solidFill>
                <a:latin typeface="Arial"/>
                <a:cs typeface="Arial"/>
              </a:rPr>
              <a:t>октября</a:t>
            </a:r>
            <a:endParaRPr sz="127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4328" y="1009934"/>
            <a:ext cx="3739487" cy="49677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6067" y="501597"/>
            <a:ext cx="3879866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lang="ru-RU" sz="2222" spc="-14" dirty="0">
                <a:solidFill>
                  <a:srgbClr val="000000"/>
                </a:solidFill>
              </a:rPr>
              <a:t>Итогов</a:t>
            </a:r>
            <a:r>
              <a:rPr sz="2222" spc="-14" dirty="0" err="1">
                <a:solidFill>
                  <a:srgbClr val="000000"/>
                </a:solidFill>
              </a:rPr>
              <a:t>ая</a:t>
            </a:r>
            <a:r>
              <a:rPr sz="2222" spc="27" dirty="0">
                <a:solidFill>
                  <a:srgbClr val="000000"/>
                </a:solidFill>
              </a:rPr>
              <a:t> </a:t>
            </a:r>
            <a:r>
              <a:rPr sz="2222" spc="-9" dirty="0">
                <a:solidFill>
                  <a:srgbClr val="000000"/>
                </a:solidFill>
              </a:rPr>
              <a:t>аттестация</a:t>
            </a:r>
            <a:endParaRPr sz="2222" dirty="0"/>
          </a:p>
        </p:txBody>
      </p:sp>
      <p:sp>
        <p:nvSpPr>
          <p:cNvPr id="3" name="object 3"/>
          <p:cNvSpPr txBox="1"/>
          <p:nvPr/>
        </p:nvSpPr>
        <p:spPr>
          <a:xfrm>
            <a:off x="9105003" y="856342"/>
            <a:ext cx="1480430" cy="329806"/>
          </a:xfrm>
          <a:prstGeom prst="rect">
            <a:avLst/>
          </a:prstGeom>
        </p:spPr>
        <p:txBody>
          <a:bodyPr vert="horz" wrap="square" lIns="0" tIns="47216" rIns="0" bIns="0" rtlCol="0">
            <a:spAutoFit/>
          </a:bodyPr>
          <a:lstStyle/>
          <a:p>
            <a:pPr marL="11516" marR="4607" indent="165836">
              <a:lnSpc>
                <a:spcPts val="1143"/>
              </a:lnSpc>
              <a:spcBef>
                <a:spcPts val="371"/>
              </a:spcBef>
            </a:pPr>
            <a:r>
              <a:rPr sz="1179" b="1" spc="5" dirty="0">
                <a:solidFill>
                  <a:srgbClr val="FF0000"/>
                </a:solidFill>
                <a:latin typeface="Arial"/>
                <a:cs typeface="Arial"/>
              </a:rPr>
              <a:t>Последний </a:t>
            </a:r>
            <a:r>
              <a:rPr sz="1179" b="1" dirty="0">
                <a:solidFill>
                  <a:srgbClr val="FF0000"/>
                </a:solidFill>
                <a:latin typeface="Arial"/>
                <a:cs typeface="Arial"/>
              </a:rPr>
              <a:t>год </a:t>
            </a:r>
            <a:r>
              <a:rPr sz="1179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79" b="1" dirty="0">
                <a:solidFill>
                  <a:srgbClr val="FF0000"/>
                </a:solidFill>
                <a:latin typeface="Arial"/>
                <a:cs typeface="Arial"/>
              </a:rPr>
              <a:t>обучения</a:t>
            </a:r>
            <a:r>
              <a:rPr sz="1179" b="1" spc="-36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179" b="1" spc="-2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FF0000"/>
                </a:solidFill>
                <a:latin typeface="Arial"/>
                <a:cs typeface="Arial"/>
              </a:rPr>
              <a:t>октябрь</a:t>
            </a:r>
            <a:endParaRPr sz="1179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0803" y="1023582"/>
            <a:ext cx="3998295" cy="53328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7">
            <a:extLst>
              <a:ext uri="{FF2B5EF4-FFF2-40B4-BE49-F238E27FC236}">
                <a16:creationId xmlns:a16="http://schemas.microsoft.com/office/drawing/2014/main" id="{AB6A46CB-F9A9-BDC0-DEC2-7A936E24D887}"/>
              </a:ext>
            </a:extLst>
          </p:cNvPr>
          <p:cNvSpPr txBox="1"/>
          <p:nvPr/>
        </p:nvSpPr>
        <p:spPr>
          <a:xfrm>
            <a:off x="682388" y="571835"/>
            <a:ext cx="9844951" cy="5092307"/>
          </a:xfrm>
          <a:prstGeom prst="rect">
            <a:avLst/>
          </a:prstGeom>
        </p:spPr>
        <p:txBody>
          <a:bodyPr vert="horz" wrap="square" lIns="0" tIns="44338" rIns="0" bIns="0" rtlCol="0">
            <a:spAutoFit/>
          </a:bodyPr>
          <a:lstStyle/>
          <a:p>
            <a:pPr marL="11516">
              <a:spcBef>
                <a:spcPts val="600"/>
              </a:spcBef>
              <a:spcAft>
                <a:spcPts val="600"/>
              </a:spcAft>
            </a:pPr>
            <a:r>
              <a:rPr sz="2400" b="1" spc="-41" dirty="0">
                <a:latin typeface="Arial"/>
                <a:cs typeface="Arial"/>
              </a:rPr>
              <a:t>Научный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-54" dirty="0">
                <a:latin typeface="Arial"/>
                <a:cs typeface="Arial"/>
              </a:rPr>
              <a:t>руководитель</a:t>
            </a:r>
            <a:r>
              <a:rPr sz="2400" b="1" spc="-32" dirty="0">
                <a:latin typeface="Arial"/>
                <a:cs typeface="Arial"/>
              </a:rPr>
              <a:t> </a:t>
            </a:r>
            <a:r>
              <a:rPr sz="2400" b="1" spc="-41" dirty="0">
                <a:latin typeface="Arial"/>
                <a:cs typeface="Arial"/>
              </a:rPr>
              <a:t>аспиранта</a:t>
            </a:r>
            <a:r>
              <a:rPr sz="2400" b="1" spc="-36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должен:</a:t>
            </a:r>
            <a:endParaRPr sz="2400" dirty="0">
              <a:latin typeface="Arial"/>
              <a:cs typeface="Arial"/>
            </a:endParaRPr>
          </a:p>
          <a:p>
            <a:pPr marL="11516" marR="405376">
              <a:spcBef>
                <a:spcPts val="600"/>
              </a:spcBef>
              <a:spcAft>
                <a:spcPts val="600"/>
              </a:spcAft>
              <a:buChar char="•"/>
              <a:tabLst>
                <a:tab pos="152016" algn="l"/>
              </a:tabLst>
            </a:pPr>
            <a:r>
              <a:rPr sz="2400" spc="-63" dirty="0">
                <a:latin typeface="Microsoft Sans Serif"/>
                <a:cs typeface="Microsoft Sans Serif"/>
              </a:rPr>
              <a:t>иметь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ученую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степень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доктора</a:t>
            </a:r>
            <a:r>
              <a:rPr sz="2400" spc="-18" dirty="0">
                <a:latin typeface="Microsoft Sans Serif"/>
                <a:cs typeface="Microsoft Sans Serif"/>
              </a:rPr>
              <a:t> </a:t>
            </a:r>
            <a:r>
              <a:rPr sz="2400" spc="-68" dirty="0">
                <a:latin typeface="Microsoft Sans Serif"/>
                <a:cs typeface="Microsoft Sans Serif"/>
              </a:rPr>
              <a:t>наук,</a:t>
            </a:r>
            <a:r>
              <a:rPr sz="2400" spc="-41" dirty="0">
                <a:latin typeface="Microsoft Sans Serif"/>
                <a:cs typeface="Microsoft Sans Serif"/>
              </a:rPr>
              <a:t> </a:t>
            </a:r>
            <a:r>
              <a:rPr sz="2400" spc="-23" dirty="0">
                <a:latin typeface="Microsoft Sans Serif"/>
                <a:cs typeface="Microsoft Sans Serif"/>
              </a:rPr>
              <a:t>или</a:t>
            </a:r>
            <a:r>
              <a:rPr sz="2400" spc="-63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отдельных</a:t>
            </a:r>
            <a:r>
              <a:rPr sz="2400" spc="-27" dirty="0">
                <a:latin typeface="Microsoft Sans Serif"/>
                <a:cs typeface="Microsoft Sans Serif"/>
              </a:rPr>
              <a:t> </a:t>
            </a:r>
            <a:r>
              <a:rPr sz="2400" spc="-41" dirty="0">
                <a:latin typeface="Microsoft Sans Serif"/>
                <a:cs typeface="Microsoft Sans Serif"/>
              </a:rPr>
              <a:t>случаях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41" dirty="0">
                <a:latin typeface="Microsoft Sans Serif"/>
                <a:cs typeface="Microsoft Sans Serif"/>
              </a:rPr>
              <a:t>по решению </a:t>
            </a:r>
            <a:r>
              <a:rPr sz="2400" spc="-494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организации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ученую</a:t>
            </a:r>
            <a:r>
              <a:rPr sz="2400" spc="-14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степень</a:t>
            </a:r>
            <a:r>
              <a:rPr sz="2400" spc="-32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кандидата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68" dirty="0">
                <a:latin typeface="Microsoft Sans Serif"/>
                <a:cs typeface="Microsoft Sans Serif"/>
              </a:rPr>
              <a:t>наук,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23" dirty="0">
                <a:latin typeface="Microsoft Sans Serif"/>
                <a:cs typeface="Microsoft Sans Serif"/>
              </a:rPr>
              <a:t>или</a:t>
            </a:r>
            <a:r>
              <a:rPr sz="2400" spc="-50" dirty="0">
                <a:latin typeface="Microsoft Sans Serif"/>
                <a:cs typeface="Microsoft Sans Serif"/>
              </a:rPr>
              <a:t> степень</a:t>
            </a:r>
            <a:r>
              <a:rPr sz="2400" spc="-14" dirty="0">
                <a:latin typeface="Microsoft Sans Serif"/>
                <a:cs typeface="Microsoft Sans Serif"/>
              </a:rPr>
              <a:t> </a:t>
            </a:r>
            <a:r>
              <a:rPr sz="2400" spc="-41" dirty="0">
                <a:latin typeface="Microsoft Sans Serif"/>
                <a:cs typeface="Microsoft Sans Serif"/>
              </a:rPr>
              <a:t>PhD;</a:t>
            </a:r>
            <a:endParaRPr sz="2400" dirty="0">
              <a:latin typeface="Microsoft Sans Serif"/>
              <a:cs typeface="Microsoft Sans Serif"/>
            </a:endParaRPr>
          </a:p>
          <a:p>
            <a:pPr marL="11516" marR="519964">
              <a:spcBef>
                <a:spcPts val="600"/>
              </a:spcBef>
              <a:spcAft>
                <a:spcPts val="600"/>
              </a:spcAft>
              <a:buChar char="•"/>
              <a:tabLst>
                <a:tab pos="152016" algn="l"/>
              </a:tabLst>
            </a:pPr>
            <a:r>
              <a:rPr sz="2400" spc="-45" dirty="0">
                <a:latin typeface="Microsoft Sans Serif"/>
                <a:cs typeface="Microsoft Sans Serif"/>
              </a:rPr>
              <a:t>осуществлять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научную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деятельность</a:t>
            </a:r>
            <a:r>
              <a:rPr sz="2400" dirty="0">
                <a:latin typeface="Microsoft Sans Serif"/>
                <a:cs typeface="Microsoft Sans Serif"/>
              </a:rPr>
              <a:t> в</a:t>
            </a:r>
            <a:r>
              <a:rPr sz="2400" spc="-41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рамках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научной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специальности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68" dirty="0">
                <a:latin typeface="Microsoft Sans Serif"/>
                <a:cs typeface="Microsoft Sans Serif"/>
              </a:rPr>
              <a:t>за </a:t>
            </a:r>
            <a:r>
              <a:rPr sz="2400" spc="-49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последние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3</a:t>
            </a:r>
            <a:r>
              <a:rPr sz="2400" spc="-63" dirty="0">
                <a:latin typeface="Microsoft Sans Serif"/>
                <a:cs typeface="Microsoft Sans Serif"/>
              </a:rPr>
              <a:t> года;</a:t>
            </a:r>
            <a:endParaRPr sz="2400" dirty="0">
              <a:latin typeface="Microsoft Sans Serif"/>
              <a:cs typeface="Microsoft Sans Serif"/>
            </a:endParaRPr>
          </a:p>
          <a:p>
            <a:pPr marL="11516" marR="741077">
              <a:spcBef>
                <a:spcPts val="600"/>
              </a:spcBef>
              <a:spcAft>
                <a:spcPts val="600"/>
              </a:spcAft>
              <a:buChar char="•"/>
              <a:tabLst>
                <a:tab pos="152016" algn="l"/>
              </a:tabLst>
            </a:pPr>
            <a:r>
              <a:rPr sz="2400" spc="-63" dirty="0">
                <a:latin typeface="Microsoft Sans Serif"/>
                <a:cs typeface="Microsoft Sans Serif"/>
              </a:rPr>
              <a:t>иметь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публикации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рецензируемых</a:t>
            </a:r>
            <a:r>
              <a:rPr sz="2400" spc="-27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отечественных</a:t>
            </a:r>
            <a:r>
              <a:rPr sz="2400" spc="-5" dirty="0">
                <a:latin typeface="Microsoft Sans Serif"/>
                <a:cs typeface="Microsoft Sans Serif"/>
              </a:rPr>
              <a:t> и</a:t>
            </a:r>
            <a:r>
              <a:rPr sz="2400" spc="-63" dirty="0">
                <a:latin typeface="Microsoft Sans Serif"/>
                <a:cs typeface="Microsoft Sans Serif"/>
              </a:rPr>
              <a:t> </a:t>
            </a:r>
            <a:r>
              <a:rPr sz="2400" spc="-36" dirty="0">
                <a:latin typeface="Microsoft Sans Serif"/>
                <a:cs typeface="Microsoft Sans Serif"/>
              </a:rPr>
              <a:t>(или)</a:t>
            </a:r>
            <a:r>
              <a:rPr sz="2400" spc="-32" dirty="0">
                <a:latin typeface="Microsoft Sans Serif"/>
                <a:cs typeface="Microsoft Sans Serif"/>
              </a:rPr>
              <a:t> </a:t>
            </a:r>
            <a:r>
              <a:rPr sz="2400" spc="-63" dirty="0">
                <a:latin typeface="Microsoft Sans Serif"/>
                <a:cs typeface="Microsoft Sans Serif"/>
              </a:rPr>
              <a:t>зарубежных </a:t>
            </a:r>
            <a:r>
              <a:rPr sz="2400" spc="-49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научных</a:t>
            </a:r>
            <a:r>
              <a:rPr sz="2400" spc="-18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журналах</a:t>
            </a:r>
            <a:r>
              <a:rPr sz="2400" spc="-14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-68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изданиях;</a:t>
            </a:r>
            <a:endParaRPr sz="2400" dirty="0">
              <a:latin typeface="Microsoft Sans Serif"/>
              <a:cs typeface="Microsoft Sans Serif"/>
            </a:endParaRPr>
          </a:p>
          <a:p>
            <a:pPr marL="11516" marR="4607">
              <a:spcBef>
                <a:spcPts val="600"/>
              </a:spcBef>
              <a:spcAft>
                <a:spcPts val="600"/>
              </a:spcAft>
              <a:buChar char="•"/>
              <a:tabLst>
                <a:tab pos="152016" algn="l"/>
              </a:tabLst>
            </a:pPr>
            <a:r>
              <a:rPr sz="2400" spc="-45" dirty="0">
                <a:latin typeface="Microsoft Sans Serif"/>
                <a:cs typeface="Microsoft Sans Serif"/>
              </a:rPr>
              <a:t>осуществлять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апробацию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77" dirty="0">
                <a:latin typeface="Microsoft Sans Serif"/>
                <a:cs typeface="Microsoft Sans Serif"/>
              </a:rPr>
              <a:t>результатов</a:t>
            </a:r>
            <a:r>
              <a:rPr sz="2400" spc="18" dirty="0">
                <a:latin typeface="Microsoft Sans Serif"/>
                <a:cs typeface="Microsoft Sans Serif"/>
              </a:rPr>
              <a:t> </a:t>
            </a:r>
            <a:r>
              <a:rPr sz="2400" spc="-63" dirty="0">
                <a:latin typeface="Microsoft Sans Serif"/>
                <a:cs typeface="Microsoft Sans Serif"/>
              </a:rPr>
              <a:t>указанной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научной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деятельности,</a:t>
            </a:r>
            <a:r>
              <a:rPr sz="2400" dirty="0">
                <a:latin typeface="Microsoft Sans Serif"/>
                <a:cs typeface="Microsoft Sans Serif"/>
              </a:rPr>
              <a:t> в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том </a:t>
            </a:r>
            <a:r>
              <a:rPr sz="2400" spc="-490" dirty="0">
                <a:latin typeface="Microsoft Sans Serif"/>
                <a:cs typeface="Microsoft Sans Serif"/>
              </a:rPr>
              <a:t> </a:t>
            </a:r>
            <a:r>
              <a:rPr sz="2400" spc="-36" dirty="0">
                <a:latin typeface="Microsoft Sans Serif"/>
                <a:cs typeface="Microsoft Sans Serif"/>
              </a:rPr>
              <a:t>числе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участвовать</a:t>
            </a:r>
            <a:r>
              <a:rPr sz="2400" spc="-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докладами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41" dirty="0">
                <a:latin typeface="Microsoft Sans Serif"/>
                <a:cs typeface="Microsoft Sans Serif"/>
              </a:rPr>
              <a:t>по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73" dirty="0">
                <a:latin typeface="Microsoft Sans Serif"/>
                <a:cs typeface="Microsoft Sans Serif"/>
              </a:rPr>
              <a:t>тематике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научной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41" dirty="0">
                <a:latin typeface="Microsoft Sans Serif"/>
                <a:cs typeface="Microsoft Sans Serif"/>
              </a:rPr>
              <a:t>специальности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27" dirty="0">
                <a:latin typeface="Microsoft Sans Serif"/>
                <a:cs typeface="Microsoft Sans Serif"/>
              </a:rPr>
              <a:t>на </a:t>
            </a:r>
            <a:r>
              <a:rPr sz="2400" spc="-23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российских</a:t>
            </a:r>
            <a:r>
              <a:rPr sz="2400" spc="-32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-63" dirty="0">
                <a:latin typeface="Microsoft Sans Serif"/>
                <a:cs typeface="Microsoft Sans Serif"/>
              </a:rPr>
              <a:t> </a:t>
            </a:r>
            <a:r>
              <a:rPr sz="2400" spc="-32" dirty="0">
                <a:latin typeface="Microsoft Sans Serif"/>
                <a:cs typeface="Microsoft Sans Serif"/>
              </a:rPr>
              <a:t>(или)</a:t>
            </a:r>
            <a:r>
              <a:rPr sz="2400" spc="-59" dirty="0">
                <a:latin typeface="Microsoft Sans Serif"/>
                <a:cs typeface="Microsoft Sans Serif"/>
              </a:rPr>
              <a:t> </a:t>
            </a:r>
            <a:r>
              <a:rPr sz="2400" spc="-54" dirty="0">
                <a:latin typeface="Microsoft Sans Serif"/>
                <a:cs typeface="Microsoft Sans Serif"/>
              </a:rPr>
              <a:t>международных</a:t>
            </a:r>
            <a:r>
              <a:rPr sz="2400" spc="-27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конференциях</a:t>
            </a:r>
            <a:r>
              <a:rPr sz="2400" spc="-14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(учитываются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spc="-41" dirty="0">
                <a:latin typeface="Microsoft Sans Serif"/>
                <a:cs typeface="Microsoft Sans Serif"/>
              </a:rPr>
              <a:t>данные</a:t>
            </a:r>
            <a:r>
              <a:rPr sz="2400" spc="-18" dirty="0">
                <a:latin typeface="Microsoft Sans Serif"/>
                <a:cs typeface="Microsoft Sans Serif"/>
              </a:rPr>
              <a:t> </a:t>
            </a:r>
            <a:r>
              <a:rPr sz="2400" spc="-68" dirty="0">
                <a:latin typeface="Microsoft Sans Serif"/>
                <a:cs typeface="Microsoft Sans Serif"/>
              </a:rPr>
              <a:t>за </a:t>
            </a:r>
            <a:r>
              <a:rPr sz="2400" spc="-63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последние</a:t>
            </a:r>
            <a:r>
              <a:rPr sz="2400" spc="-9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3</a:t>
            </a:r>
            <a:r>
              <a:rPr sz="2400" spc="-63" dirty="0">
                <a:latin typeface="Microsoft Sans Serif"/>
                <a:cs typeface="Microsoft Sans Serif"/>
              </a:rPr>
              <a:t> </a:t>
            </a:r>
            <a:r>
              <a:rPr sz="2400" spc="-59" dirty="0">
                <a:latin typeface="Microsoft Sans Serif"/>
                <a:cs typeface="Microsoft Sans Serif"/>
              </a:rPr>
              <a:t>года).</a:t>
            </a:r>
            <a:endParaRPr sz="2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25" y="269307"/>
            <a:ext cx="11516139" cy="1142334"/>
          </a:xfrm>
        </p:spPr>
        <p:txBody>
          <a:bodyPr>
            <a:noAutofit/>
          </a:bodyPr>
          <a:lstStyle/>
          <a:p>
            <a:r>
              <a:rPr lang="ru-RU" sz="2400" b="1" i="0" dirty="0">
                <a:effectLst/>
                <a:latin typeface="+mn-lt"/>
              </a:rPr>
              <a:t>Постановление Правительства РФ от 24.09.2013 N 842 (ред. от 26.09.2022) "О порядке присуждения ученых степеней" (вместе с "Положением о присуждении ученых степеней")</a:t>
            </a:r>
            <a:endParaRPr lang="ru-RU" sz="2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917" y="1541725"/>
            <a:ext cx="11516139" cy="5177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Пункт 11</a:t>
            </a:r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</a:rPr>
              <a:t>Основные научные результаты диссертации должны быть опубликованы в рецензируемых научных изданиях</a:t>
            </a:r>
            <a:endParaRPr lang="ru-RU" sz="1800" b="1" dirty="0"/>
          </a:p>
          <a:p>
            <a:pPr marL="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</a:rPr>
              <a:t>К публикациям, в которых излагаются основные научные результаты диссертации, в рецензируемых изданиях приравниваются публикации в научных изданиях, индексируемых в международных базах данных, определяемых в соответствии с рекомендацией Высшей аттестационной комиссии.</a:t>
            </a:r>
          </a:p>
          <a:p>
            <a:pPr marL="0" indent="0">
              <a:buNone/>
            </a:pPr>
            <a:r>
              <a:rPr lang="ru-RU" sz="1800" dirty="0"/>
              <a:t>К публикациям, в которых излагаются основные научные результаты диссертации на соискание ученой степени доктора наук (за исключением диссертации на соискание ученой степени доктора наук, оформленной в виде научного доклада), а также диссертации на соискание ученой степени кандидата наук в рецензируемых изданиях приравниваются патенты на изобретения, полезные модели, промышленные образцы, селекционные достижения, свидетельства о государственной регистрации программ для электронных вычислительных машин, баз данных, топологий интегральных микросхем.</a:t>
            </a:r>
          </a:p>
          <a:p>
            <a:pPr marL="0" indent="0">
              <a:buNone/>
            </a:pPr>
            <a:r>
              <a:rPr lang="ru-RU" sz="1800" b="1" dirty="0"/>
              <a:t>Пункт 13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1800" dirty="0"/>
              <a:t>Количество публикаций, в которых излагаются основные научные результаты, в рецензируемых изданиях должно быть: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>
              <a:buFont typeface="Wingdings" panose="05000000000000000000" pitchFamily="2" charset="2"/>
              <a:buChar char="q"/>
            </a:pPr>
            <a:endParaRPr lang="ru-RU" sz="1800" dirty="0"/>
          </a:p>
          <a:p>
            <a:pPr>
              <a:buFont typeface="Wingdings" panose="05000000000000000000" pitchFamily="2" charset="2"/>
              <a:buChar char="q"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453990"/>
              </p:ext>
            </p:extLst>
          </p:nvPr>
        </p:nvGraphicFramePr>
        <p:xfrm>
          <a:off x="513917" y="5765733"/>
          <a:ext cx="1116416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5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85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д.н</a:t>
                      </a:r>
                      <a:r>
                        <a:rPr lang="ru-RU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по историческим, педагогическим, политическим, психологическим, социологическим, филологическим, философским, экономическим, юридическим отраслям науки, искусствоведению, культурологии и теологии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менее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менее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67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824" y="1410989"/>
            <a:ext cx="11516139" cy="53232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Пункт 16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b="1" dirty="0"/>
              <a:t>Организация</a:t>
            </a:r>
            <a:r>
              <a:rPr lang="ru-RU" sz="1600" dirty="0"/>
              <a:t>, где выполнялась диссертация, </a:t>
            </a:r>
            <a:r>
              <a:rPr lang="ru-RU" sz="1600" b="1" dirty="0"/>
              <a:t>дает заключение по диссертации</a:t>
            </a:r>
            <a:r>
              <a:rPr lang="ru-RU" sz="1600" dirty="0"/>
              <a:t>, которое подписывается руководителем или по его поручению заместителем руководителя организации. В заключении отражаются личное участие соискателя ученой степени в получении результатов, изложенных в диссертации, степень достоверности результатов проведенных соискателем ученой степени исследований, их новизна и практическая значимость, ценность научных работ соискателя ученой степени, соответствие диссертации требованиям, установленным пунктом 14 настоящего Положения, научная специальность (научные специальности) и отрасль науки, которым соответствует диссертация, полнота изложения материалов диссертации в работах, опубликованных соискателем ученой степени.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/>
              <a:t>Заключение организации по диссертации выдается: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не позднее 3 месяцев со дня подачи соискателем ученой степени на имя руководителя организации, где выполнялась диссертация, заявления о выдаче заключения - в случае соискания ученой степени доктора наук;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не позднее 2 месяцев со дня подачи соискателем ученой степени на имя руководителя организации, где выполнялась диссертация, заявления о выдаче заключения - в случае соискания ученой степени кандидата наук.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/>
              <a:t>Заключение организации по диссертации является действительным в течение 3 лет со дня его утверждения руководителем организации или лицом, уполномоченным на это в порядке, установленном организацией. Порядок подготовки заключения организации по диссертации и выдачи его соискателю ученой степени определяется локальным актом организации.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/>
              <a:t>Соискатель ученой степени имеет право представить диссертацию к защите в любой диссертационный совет. При этом научная специальность (научные специальности) и отрасль науки, по которым выполнена диссертация, должны соответствовать научной специальности (научным специальностям) и отрасли науки, по которым диссертационному совету Министерством науки и высшего образования Российской Федерации предоставлено право проведения защиты диссертаций.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09CAAA-32F5-FD76-ED02-F43ECC3E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269307"/>
            <a:ext cx="11516139" cy="1142334"/>
          </a:xfrm>
        </p:spPr>
        <p:txBody>
          <a:bodyPr>
            <a:noAutofit/>
          </a:bodyPr>
          <a:lstStyle/>
          <a:p>
            <a:r>
              <a:rPr lang="ru-RU" sz="2400" b="1" i="0" dirty="0">
                <a:effectLst/>
                <a:latin typeface="+mn-lt"/>
              </a:rPr>
              <a:t>Постановление Правительства РФ от 24.09.2013 N 842 (ред. от 26.09.2022) "О порядке присуждения ученых степеней" (вместе с "Положением о присуждении ученых степеней")</a:t>
            </a:r>
            <a:endParaRPr lang="ru-RU" sz="24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5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8091-18B8-254B-96DD-A393C1B8A04D}" type="slidenum">
              <a:rPr lang="ru-RU" smtClean="0"/>
              <a:t>17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88761" y="385788"/>
            <a:ext cx="8322039" cy="89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выпускников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2634" y="1452585"/>
            <a:ext cx="10583056" cy="602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Сопровождение выпускника осуществляется </a:t>
            </a:r>
            <a:r>
              <a:rPr lang="ru-RU" b="1" dirty="0">
                <a:solidFill>
                  <a:schemeClr val="tx1"/>
                </a:solidFill>
              </a:rPr>
              <a:t>в течение срока, составляющего не более 1 календарного года </a:t>
            </a:r>
            <a:r>
              <a:rPr lang="ru-RU" dirty="0">
                <a:solidFill>
                  <a:schemeClr val="tx1"/>
                </a:solidFill>
              </a:rPr>
              <a:t>после завершения освоения программы аспирантуры </a:t>
            </a:r>
            <a:r>
              <a:rPr lang="ru-RU" b="1" dirty="0">
                <a:solidFill>
                  <a:schemeClr val="tx1"/>
                </a:solidFill>
              </a:rPr>
              <a:t>на основании заявление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2634" y="3214852"/>
            <a:ext cx="10583056" cy="89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 период сопровождения СВФУ предоставляет выпускнику </a:t>
            </a:r>
            <a:r>
              <a:rPr lang="ru-RU" b="1" dirty="0">
                <a:solidFill>
                  <a:schemeClr val="tx1"/>
                </a:solidFill>
              </a:rPr>
              <a:t>доступ к инфраструктуре университета</a:t>
            </a:r>
            <a:r>
              <a:rPr lang="ru-RU" dirty="0">
                <a:solidFill>
                  <a:schemeClr val="tx1"/>
                </a:solidFill>
              </a:rPr>
              <a:t>, в том числе к общежитиям, а также к информационно-образовательной среде и учебно-методическим материалам, библиотечным фондам и библиотечно-справочным системам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2634" y="4225723"/>
            <a:ext cx="10583056" cy="865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СВФУ оказывает выпускнику сопровождение </a:t>
            </a:r>
            <a:r>
              <a:rPr lang="ru-RU" b="1" dirty="0">
                <a:solidFill>
                  <a:schemeClr val="tx1"/>
                </a:solidFill>
              </a:rPr>
              <a:t>по формированию комплекта документов</a:t>
            </a:r>
            <a:r>
              <a:rPr lang="ru-RU" dirty="0">
                <a:solidFill>
                  <a:schemeClr val="tx1"/>
                </a:solidFill>
              </a:rPr>
              <a:t>, предусмотренных перечнем, утвержденным Министерством науки и высшего образования Российской Федерации, для представления диссертации в диссертационный совет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2634" y="5224667"/>
            <a:ext cx="10583056" cy="6535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Особенности сопровождения выпускников СВФУ в части, </a:t>
            </a:r>
            <a:r>
              <a:rPr lang="ru-RU" b="1" dirty="0">
                <a:solidFill>
                  <a:schemeClr val="tx1"/>
                </a:solidFill>
              </a:rPr>
              <a:t>не урегулированной законодательством</a:t>
            </a:r>
            <a:r>
              <a:rPr lang="ru-RU" dirty="0">
                <a:solidFill>
                  <a:schemeClr val="tx1"/>
                </a:solidFill>
              </a:rPr>
              <a:t> Российской Федерации об образовании, </a:t>
            </a:r>
            <a:r>
              <a:rPr lang="ru-RU" b="1" dirty="0">
                <a:solidFill>
                  <a:schemeClr val="tx1"/>
                </a:solidFill>
              </a:rPr>
              <a:t>определяются в порядке, установленном приказом ректора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2634" y="2154971"/>
            <a:ext cx="10583056" cy="430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Приказом ректора </a:t>
            </a:r>
            <a:r>
              <a:rPr lang="ru-RU" b="1" dirty="0">
                <a:solidFill>
                  <a:schemeClr val="tx1"/>
                </a:solidFill>
              </a:rPr>
              <a:t>создается комиссия для рассмотрения заявлений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2634" y="2666595"/>
            <a:ext cx="10583056" cy="430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Заключается договор</a:t>
            </a:r>
            <a:r>
              <a:rPr lang="ru-RU" dirty="0">
                <a:solidFill>
                  <a:schemeClr val="tx1"/>
                </a:solidFill>
              </a:rPr>
              <a:t> об оказании сопровождения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4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63773" y="489129"/>
            <a:ext cx="10126462" cy="57524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защит диссертаций аспирантами СВФУ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18334" y="1445513"/>
          <a:ext cx="9825865" cy="41224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59249">
                  <a:extLst>
                    <a:ext uri="{9D8B030D-6E8A-4147-A177-3AD203B41FA5}">
                      <a16:colId xmlns:a16="http://schemas.microsoft.com/office/drawing/2014/main" val="11035178"/>
                    </a:ext>
                  </a:extLst>
                </a:gridCol>
                <a:gridCol w="1577768">
                  <a:extLst>
                    <a:ext uri="{9D8B030D-6E8A-4147-A177-3AD203B41FA5}">
                      <a16:colId xmlns:a16="http://schemas.microsoft.com/office/drawing/2014/main" val="2216617724"/>
                    </a:ext>
                  </a:extLst>
                </a:gridCol>
                <a:gridCol w="1569435">
                  <a:extLst>
                    <a:ext uri="{9D8B030D-6E8A-4147-A177-3AD203B41FA5}">
                      <a16:colId xmlns:a16="http://schemas.microsoft.com/office/drawing/2014/main" val="760173761"/>
                    </a:ext>
                  </a:extLst>
                </a:gridCol>
                <a:gridCol w="1706471">
                  <a:extLst>
                    <a:ext uri="{9D8B030D-6E8A-4147-A177-3AD203B41FA5}">
                      <a16:colId xmlns:a16="http://schemas.microsoft.com/office/drawing/2014/main" val="2704164421"/>
                    </a:ext>
                  </a:extLst>
                </a:gridCol>
                <a:gridCol w="1706471">
                  <a:extLst>
                    <a:ext uri="{9D8B030D-6E8A-4147-A177-3AD203B41FA5}">
                      <a16:colId xmlns:a16="http://schemas.microsoft.com/office/drawing/2014/main" val="3576004697"/>
                    </a:ext>
                  </a:extLst>
                </a:gridCol>
                <a:gridCol w="1706471">
                  <a:extLst>
                    <a:ext uri="{9D8B030D-6E8A-4147-A177-3AD203B41FA5}">
                      <a16:colId xmlns:a16="http://schemas.microsoft.com/office/drawing/2014/main" val="2697116875"/>
                    </a:ext>
                  </a:extLst>
                </a:gridCol>
              </a:tblGrid>
              <a:tr h="3580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Кол-во выпускников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Кол-во защит из числа выпускников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 них,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00185"/>
                  </a:ext>
                </a:extLst>
              </a:tr>
              <a:tr h="880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защитивших диссертации в год выпуска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защитивших диссертации течение года после года выпуска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защитивших диссертации на второй год после года выпуска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0026"/>
                  </a:ext>
                </a:extLst>
              </a:tr>
              <a:tr h="35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 (21,1%)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72493"/>
                  </a:ext>
                </a:extLst>
              </a:tr>
              <a:tr h="35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2000" dirty="0">
                          <a:effectLst/>
                        </a:rPr>
                        <a:t>7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sah-RU" sz="2000" dirty="0">
                          <a:effectLst/>
                        </a:rPr>
                        <a:t>17</a:t>
                      </a:r>
                      <a:r>
                        <a:rPr lang="ru-RU" sz="2000" dirty="0">
                          <a:effectLst/>
                        </a:rPr>
                        <a:t>,1%)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892225"/>
                  </a:ext>
                </a:extLst>
              </a:tr>
              <a:tr h="35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2020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2000" dirty="0">
                          <a:effectLst/>
                        </a:rPr>
                        <a:t>3</a:t>
                      </a:r>
                      <a:r>
                        <a:rPr lang="ru-RU" sz="2000" dirty="0">
                          <a:effectLst/>
                        </a:rPr>
                        <a:t> (</a:t>
                      </a:r>
                      <a:r>
                        <a:rPr lang="sah-RU" sz="2000" dirty="0">
                          <a:effectLst/>
                        </a:rPr>
                        <a:t>8,1</a:t>
                      </a:r>
                      <a:r>
                        <a:rPr lang="ru-RU" sz="2000" dirty="0">
                          <a:effectLst/>
                        </a:rPr>
                        <a:t>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349898"/>
                  </a:ext>
                </a:extLst>
              </a:tr>
              <a:tr h="35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 (15,5%)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41970"/>
                  </a:ext>
                </a:extLst>
              </a:tr>
              <a:tr h="35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 </a:t>
                      </a:r>
                      <a:r>
                        <a:rPr lang="ru-RU" sz="2000" dirty="0">
                          <a:effectLst/>
                        </a:rPr>
                        <a:t>(2,1%)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493261"/>
                  </a:ext>
                </a:extLst>
              </a:tr>
              <a:tr h="358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Всего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221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2000" b="1" dirty="0">
                          <a:effectLst/>
                        </a:rPr>
                        <a:t>28</a:t>
                      </a:r>
                      <a:r>
                        <a:rPr lang="ru-RU" sz="2000" b="1" dirty="0">
                          <a:effectLst/>
                        </a:rPr>
                        <a:t> (</a:t>
                      </a:r>
                      <a:r>
                        <a:rPr lang="sah-RU" sz="2000" b="1" dirty="0">
                          <a:effectLst/>
                        </a:rPr>
                        <a:t>12,7</a:t>
                      </a:r>
                      <a:r>
                        <a:rPr lang="ru-RU" sz="2000" b="1" dirty="0">
                          <a:effectLst/>
                        </a:rPr>
                        <a:t>%)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2000" b="1" dirty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5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52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70507" y="1376056"/>
          <a:ext cx="9805335" cy="4762682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200440">
                  <a:extLst>
                    <a:ext uri="{9D8B030D-6E8A-4147-A177-3AD203B41FA5}">
                      <a16:colId xmlns:a16="http://schemas.microsoft.com/office/drawing/2014/main" val="243807842"/>
                    </a:ext>
                  </a:extLst>
                </a:gridCol>
                <a:gridCol w="833141">
                  <a:extLst>
                    <a:ext uri="{9D8B030D-6E8A-4147-A177-3AD203B41FA5}">
                      <a16:colId xmlns:a16="http://schemas.microsoft.com/office/drawing/2014/main" val="2691002960"/>
                    </a:ext>
                  </a:extLst>
                </a:gridCol>
                <a:gridCol w="846282">
                  <a:extLst>
                    <a:ext uri="{9D8B030D-6E8A-4147-A177-3AD203B41FA5}">
                      <a16:colId xmlns:a16="http://schemas.microsoft.com/office/drawing/2014/main" val="1088657199"/>
                    </a:ext>
                  </a:extLst>
                </a:gridCol>
                <a:gridCol w="846282">
                  <a:extLst>
                    <a:ext uri="{9D8B030D-6E8A-4147-A177-3AD203B41FA5}">
                      <a16:colId xmlns:a16="http://schemas.microsoft.com/office/drawing/2014/main" val="3197360578"/>
                    </a:ext>
                  </a:extLst>
                </a:gridCol>
                <a:gridCol w="923150">
                  <a:extLst>
                    <a:ext uri="{9D8B030D-6E8A-4147-A177-3AD203B41FA5}">
                      <a16:colId xmlns:a16="http://schemas.microsoft.com/office/drawing/2014/main" val="509119597"/>
                    </a:ext>
                  </a:extLst>
                </a:gridCol>
                <a:gridCol w="923150">
                  <a:extLst>
                    <a:ext uri="{9D8B030D-6E8A-4147-A177-3AD203B41FA5}">
                      <a16:colId xmlns:a16="http://schemas.microsoft.com/office/drawing/2014/main" val="4051116205"/>
                    </a:ext>
                  </a:extLst>
                </a:gridCol>
                <a:gridCol w="846578">
                  <a:extLst>
                    <a:ext uri="{9D8B030D-6E8A-4147-A177-3AD203B41FA5}">
                      <a16:colId xmlns:a16="http://schemas.microsoft.com/office/drawing/2014/main" val="2692935621"/>
                    </a:ext>
                  </a:extLst>
                </a:gridCol>
                <a:gridCol w="846578">
                  <a:extLst>
                    <a:ext uri="{9D8B030D-6E8A-4147-A177-3AD203B41FA5}">
                      <a16:colId xmlns:a16="http://schemas.microsoft.com/office/drawing/2014/main" val="3198295085"/>
                    </a:ext>
                  </a:extLst>
                </a:gridCol>
                <a:gridCol w="846578">
                  <a:extLst>
                    <a:ext uri="{9D8B030D-6E8A-4147-A177-3AD203B41FA5}">
                      <a16:colId xmlns:a16="http://schemas.microsoft.com/office/drawing/2014/main" val="1668088358"/>
                    </a:ext>
                  </a:extLst>
                </a:gridCol>
                <a:gridCol w="846578">
                  <a:extLst>
                    <a:ext uri="{9D8B030D-6E8A-4147-A177-3AD203B41FA5}">
                      <a16:colId xmlns:a16="http://schemas.microsoft.com/office/drawing/2014/main" val="4071931908"/>
                    </a:ext>
                  </a:extLst>
                </a:gridCol>
                <a:gridCol w="846578">
                  <a:extLst>
                    <a:ext uri="{9D8B030D-6E8A-4147-A177-3AD203B41FA5}">
                      <a16:colId xmlns:a16="http://schemas.microsoft.com/office/drawing/2014/main" val="2034394706"/>
                    </a:ext>
                  </a:extLst>
                </a:gridCol>
              </a:tblGrid>
              <a:tr h="2391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УчП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ah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Кол-во выпускников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190921"/>
                  </a:ext>
                </a:extLst>
              </a:tr>
              <a:tr h="23918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2018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2019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505626"/>
                  </a:ext>
                </a:extLst>
              </a:tr>
              <a:tr h="239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Вып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Защ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дис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Вып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Защ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дис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Вып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Защ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дис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Вып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Защ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дис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Вып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Защ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дис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458568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АДФ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089628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ГРФ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8893753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543476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ФЛФ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14441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ЮФ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4222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926549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ИЕН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23606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ИЗФиР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395116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ИМИ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084185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19709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ИФКиС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835864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ИЯКН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8729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691988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383390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744213"/>
                  </a:ext>
                </a:extLst>
              </a:tr>
              <a:tr h="239184">
                <a:tc>
                  <a:txBody>
                    <a:bodyPr/>
                    <a:lstStyle/>
                    <a:p>
                      <a:pPr marL="144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ФЭИ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197911"/>
                  </a:ext>
                </a:extLst>
              </a:tr>
              <a:tr h="17202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54159" marR="541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144939"/>
                  </a:ext>
                </a:extLst>
              </a:tr>
            </a:tbl>
          </a:graphicData>
        </a:graphic>
      </p:graphicFrame>
      <p:sp>
        <p:nvSpPr>
          <p:cNvPr id="3" name="Google Shape;95;p2"/>
          <p:cNvSpPr txBox="1"/>
          <p:nvPr/>
        </p:nvSpPr>
        <p:spPr>
          <a:xfrm>
            <a:off x="1657251" y="490926"/>
            <a:ext cx="103790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600"/>
            </a:pPr>
            <a:r>
              <a:rPr lang="ru-RU" sz="3600" b="1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Количество выпускников аспирантуры</a:t>
            </a:r>
            <a:endParaRPr sz="3600" b="1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50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5814" y="1349152"/>
            <a:ext cx="11617291" cy="651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2E46">
                    <a:lumMod val="40000"/>
                    <a:lumOff val="60000"/>
                  </a:srgbClr>
                </a:solidFill>
                <a:effectLst/>
                <a:uLnTx/>
                <a:uFillTx/>
                <a:latin typeface="HELVETICANEUECYR-ROMAN" panose="02000503040000020004" charset="-52"/>
                <a:ea typeface="+mj-ea"/>
                <a:cs typeface="+mj-cs"/>
              </a:rPr>
              <a:t>517-ФЗ «О ВНЕСЕНИИ ИЗМЕНЕНИЙ В ФЕДЕРАЛЬНЫЙ ЗАКОН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2E46">
                    <a:lumMod val="40000"/>
                    <a:lumOff val="60000"/>
                  </a:srgbClr>
                </a:solidFill>
                <a:effectLst/>
                <a:uLnTx/>
                <a:uFillTx/>
                <a:latin typeface="HELVETICANEUECYR-ROMAN" panose="02000503040000020004" charset="-52"/>
                <a:ea typeface="+mj-ea"/>
                <a:cs typeface="+mj-cs"/>
              </a:rPr>
              <a:t>„ОБ ОБРАЗОВАНИИ В РОССИЙСКОЙ ФЕДЕРАЦИИ“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2E46">
                    <a:lumMod val="40000"/>
                    <a:lumOff val="60000"/>
                  </a:srgbClr>
                </a:solidFill>
                <a:effectLst/>
                <a:uLnTx/>
                <a:uFillTx/>
                <a:latin typeface="HELVETICANEUECYR-ROMAN" panose="02000503040000020004" charset="-52"/>
                <a:ea typeface="+mj-ea"/>
                <a:cs typeface="+mj-cs"/>
              </a:rPr>
              <a:t>И ОТДЕЛЬНЫЕ ЗАКОНОДАТЕЛЬНЫЕ АКТЫ РОССИЙСКОЙ ФЕДЕРАЦИИ»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5360" y="2348881"/>
            <a:ext cx="11521280" cy="2882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предзащита диссертации станет обязательным условием итоговой аттестации аспиранта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программы подготовки научно-педагогических кадров в аспирантуре будут реализоваться на основе федеральных государственных требований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МГУ имени М.В. Ломоносова, Санкт-Петербургский государственный университет, федеральные государственные вузы, перечень которых утверждается Правительством РФ, получат право самостоятельно разрабатывать и утверждать устанавливаемые требования к программам подготовки в аспирантуре (адъюнктуре)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800" b="1" i="0" u="none" strike="noStrike" baseline="0" dirty="0"/>
              <a:t>обязательный выход обучающихся на защиту</a:t>
            </a:r>
            <a:r>
              <a:rPr lang="en-US" sz="1800" b="1" i="0" u="none" strike="noStrike" baseline="0" dirty="0"/>
              <a:t> </a:t>
            </a:r>
            <a:r>
              <a:rPr lang="ru-RU" sz="1800" b="1" i="0" u="none" strike="noStrike" baseline="0" dirty="0"/>
              <a:t>после окончания аспирантуры;</a:t>
            </a:r>
            <a:endParaRPr lang="en-US" sz="1800" b="1" i="0" u="none" strike="noStrike" baseline="0" dirty="0"/>
          </a:p>
          <a:p>
            <a:pPr algn="l">
              <a:buFont typeface="Wingdings" panose="05000000000000000000" pitchFamily="2" charset="2"/>
              <a:buChar char="Ø"/>
            </a:pPr>
            <a:r>
              <a:rPr lang="ru-RU" sz="1800" b="1" i="0" u="none" strike="noStrike" baseline="0" dirty="0"/>
              <a:t>отмена государственной аккреди</a:t>
            </a:r>
            <a:r>
              <a:rPr lang="ru-RU" sz="1800" b="1" dirty="0"/>
              <a:t>тации программ аспирантуры.</a:t>
            </a:r>
            <a:endParaRPr lang="ru-RU" sz="1800" b="1" i="0" u="none" strike="noStrike" baseline="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5231540"/>
            <a:ext cx="4804012" cy="146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9BBBC6-81E0-A44B-98C9-918C84C55B67}"/>
              </a:ext>
            </a:extLst>
          </p:cNvPr>
          <p:cNvSpPr txBox="1"/>
          <p:nvPr/>
        </p:nvSpPr>
        <p:spPr>
          <a:xfrm>
            <a:off x="1677041" y="623447"/>
            <a:ext cx="958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Изменение в ФЗ «Об образовании в РФ»</a:t>
            </a:r>
          </a:p>
        </p:txBody>
      </p:sp>
      <p:sp>
        <p:nvSpPr>
          <p:cNvPr id="14" name="Подзаголовок 7"/>
          <p:cNvSpPr txBox="1">
            <a:spLocks/>
          </p:cNvSpPr>
          <p:nvPr/>
        </p:nvSpPr>
        <p:spPr>
          <a:xfrm>
            <a:off x="7177370" y="5838877"/>
            <a:ext cx="4679270" cy="6381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30.12.2020	подписан Президентом РФ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01.09.2021	вступил в силу</a:t>
            </a:r>
          </a:p>
        </p:txBody>
      </p:sp>
    </p:spTree>
    <p:extLst>
      <p:ext uri="{BB962C8B-B14F-4D97-AF65-F5344CB8AC3E}">
        <p14:creationId xmlns:p14="http://schemas.microsoft.com/office/powerpoint/2010/main" val="268013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1160" y="2381823"/>
            <a:ext cx="4119407" cy="1112339"/>
          </a:xfrm>
          <a:prstGeom prst="rect">
            <a:avLst/>
          </a:prstGeom>
        </p:spPr>
        <p:txBody>
          <a:bodyPr vert="horz" wrap="square" lIns="0" tIns="82342" rIns="0" bIns="0" rtlCol="0">
            <a:spAutoFit/>
          </a:bodyPr>
          <a:lstStyle/>
          <a:p>
            <a:pPr marL="11516" defTabSz="829178">
              <a:spcBef>
                <a:spcPts val="648"/>
              </a:spcBef>
            </a:pPr>
            <a:r>
              <a:rPr sz="1270" b="1" spc="-5" dirty="0">
                <a:solidFill>
                  <a:srgbClr val="445469"/>
                </a:solidFill>
                <a:latin typeface="Arial"/>
                <a:cs typeface="Arial"/>
              </a:rPr>
              <a:t>Педагогические</a:t>
            </a:r>
            <a:r>
              <a:rPr sz="1270" b="1" spc="-4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endParaRPr sz="1270">
              <a:solidFill>
                <a:prstClr val="black"/>
              </a:solidFill>
              <a:latin typeface="Arial"/>
              <a:cs typeface="Arial"/>
            </a:endParaRPr>
          </a:p>
          <a:p>
            <a:pPr marL="363917" lvl="2" indent="-352976" defTabSz="829178">
              <a:spcBef>
                <a:spcPts val="508"/>
              </a:spcBef>
              <a:buFontTx/>
              <a:buAutoNum type="arabicPeriod"/>
              <a:tabLst>
                <a:tab pos="364493" algn="l"/>
              </a:tabLst>
            </a:pP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Общая</a:t>
            </a:r>
            <a:r>
              <a:rPr sz="1088" spc="1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педагогика,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история</a:t>
            </a:r>
            <a:r>
              <a:rPr sz="1088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педагогики</a:t>
            </a:r>
            <a:r>
              <a:rPr sz="1088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образования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marR="4607" lvl="2" defTabSz="829178">
              <a:lnSpc>
                <a:spcPct val="102499"/>
              </a:lnSpc>
              <a:spcBef>
                <a:spcPts val="467"/>
              </a:spcBef>
              <a:buFontTx/>
              <a:buAutoNum type="arabicPeriod"/>
              <a:tabLst>
                <a:tab pos="364493" algn="l"/>
              </a:tabLst>
            </a:pP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Теория</a:t>
            </a:r>
            <a:r>
              <a:rPr sz="1088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 </a:t>
            </a:r>
            <a:r>
              <a:rPr sz="1088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методика</a:t>
            </a:r>
            <a:r>
              <a:rPr sz="1088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обучения</a:t>
            </a:r>
            <a:r>
              <a:rPr sz="1088" spc="50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088" spc="50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(родной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18" dirty="0">
                <a:solidFill>
                  <a:srgbClr val="445469"/>
                </a:solidFill>
                <a:latin typeface="Microsoft Sans Serif"/>
                <a:cs typeface="Microsoft Sans Serif"/>
              </a:rPr>
              <a:t>язык, </a:t>
            </a:r>
            <a:r>
              <a:rPr sz="1088" spc="-27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уровни</a:t>
            </a:r>
            <a:r>
              <a:rPr sz="1088" spc="4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общего</a:t>
            </a:r>
            <a:r>
              <a:rPr sz="1088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профессионального</a:t>
            </a:r>
            <a:r>
              <a:rPr sz="1088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образования)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499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д-р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пед.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наук,</a:t>
            </a:r>
            <a:r>
              <a:rPr sz="861" spc="36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проф.</a:t>
            </a:r>
            <a:r>
              <a:rPr sz="861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Барахсанова</a:t>
            </a:r>
            <a:r>
              <a:rPr sz="861" spc="4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Елизавета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Афанасьевна</a:t>
            </a:r>
            <a:endParaRPr sz="861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2201" y="3541258"/>
            <a:ext cx="3855106" cy="880800"/>
          </a:xfrm>
          <a:prstGeom prst="rect">
            <a:avLst/>
          </a:prstGeom>
        </p:spPr>
        <p:txBody>
          <a:bodyPr vert="horz" wrap="square" lIns="0" tIns="82342" rIns="0" bIns="0" rtlCol="0">
            <a:spAutoFit/>
          </a:bodyPr>
          <a:lstStyle/>
          <a:p>
            <a:pPr marL="11516" defTabSz="829178">
              <a:spcBef>
                <a:spcPts val="648"/>
              </a:spcBef>
            </a:pPr>
            <a:r>
              <a:rPr sz="1270" b="1" dirty="0">
                <a:solidFill>
                  <a:srgbClr val="445469"/>
                </a:solidFill>
                <a:latin typeface="Arial"/>
                <a:cs typeface="Arial"/>
              </a:rPr>
              <a:t>Медицинские</a:t>
            </a:r>
            <a:r>
              <a:rPr sz="1270" b="1" spc="-59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endParaRPr sz="1270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1699"/>
              </a:lnSpc>
              <a:spcBef>
                <a:spcPts val="485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3.2.3.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Общественное</a:t>
            </a:r>
            <a:r>
              <a:rPr sz="1088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здоровье,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организация</a:t>
            </a:r>
            <a:r>
              <a:rPr sz="1088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социология </a:t>
            </a:r>
            <a:r>
              <a:rPr sz="1088" spc="-27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здравоохранения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512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36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д-р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мед.</a:t>
            </a:r>
            <a:r>
              <a:rPr sz="861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наук,</a:t>
            </a:r>
            <a:r>
              <a:rPr sz="861" spc="4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проф.</a:t>
            </a:r>
            <a:r>
              <a:rPr sz="861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Саввина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Надежда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Валерьевна</a:t>
            </a:r>
            <a:endParaRPr sz="861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3113" y="3664555"/>
            <a:ext cx="3424393" cy="826421"/>
          </a:xfrm>
          <a:prstGeom prst="rect">
            <a:avLst/>
          </a:prstGeom>
        </p:spPr>
        <p:txBody>
          <a:bodyPr vert="horz" wrap="square" lIns="0" tIns="47793" rIns="0" bIns="0" rtlCol="0">
            <a:spAutoFit/>
          </a:bodyPr>
          <a:lstStyle/>
          <a:p>
            <a:pPr marL="11516" defTabSz="829178">
              <a:spcBef>
                <a:spcPts val="376"/>
              </a:spcBef>
            </a:pP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Исторические</a:t>
            </a:r>
            <a:r>
              <a:rPr sz="1270" b="1" spc="18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14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r>
              <a:rPr sz="1270" b="1" spc="41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952" i="1" spc="-5" dirty="0">
                <a:solidFill>
                  <a:srgbClr val="445469"/>
                </a:solidFill>
                <a:latin typeface="Arial"/>
                <a:cs typeface="Arial"/>
              </a:rPr>
              <a:t>Объединенный</a:t>
            </a:r>
            <a:r>
              <a:rPr sz="952" i="1" spc="-23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952" i="1" dirty="0">
                <a:solidFill>
                  <a:srgbClr val="445469"/>
                </a:solidFill>
                <a:latin typeface="Arial"/>
                <a:cs typeface="Arial"/>
              </a:rPr>
              <a:t>с ЯНЦ</a:t>
            </a:r>
            <a:r>
              <a:rPr sz="952" i="1" spc="-14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952" i="1" dirty="0">
                <a:solidFill>
                  <a:srgbClr val="445469"/>
                </a:solidFill>
                <a:latin typeface="Arial"/>
                <a:cs typeface="Arial"/>
              </a:rPr>
              <a:t>СО</a:t>
            </a:r>
            <a:r>
              <a:rPr sz="952" i="1" spc="-14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952" i="1" spc="-23" dirty="0">
                <a:solidFill>
                  <a:srgbClr val="445469"/>
                </a:solidFill>
                <a:latin typeface="Arial"/>
                <a:cs typeface="Arial"/>
              </a:rPr>
              <a:t>РАН</a:t>
            </a:r>
            <a:endParaRPr sz="952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>
              <a:spcBef>
                <a:spcPts val="268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5.6.1.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 Отечественная</a:t>
            </a:r>
            <a:r>
              <a:rPr sz="1088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история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263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5.6.4.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Этнология,</a:t>
            </a:r>
            <a:r>
              <a:rPr sz="1088" spc="36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антропология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и</a:t>
            </a:r>
            <a:r>
              <a:rPr sz="1088" spc="36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этнография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268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д-р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ист.</a:t>
            </a:r>
            <a:r>
              <a:rPr sz="861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8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</a:t>
            </a:r>
            <a:r>
              <a:rPr sz="861" spc="4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Боякова</a:t>
            </a:r>
            <a:r>
              <a:rPr sz="861" spc="50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Сардана</a:t>
            </a:r>
            <a:r>
              <a:rPr sz="861" spc="5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Ильинична</a:t>
            </a:r>
            <a:endParaRPr sz="861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0466" y="4899826"/>
            <a:ext cx="3036868" cy="510122"/>
          </a:xfrm>
          <a:prstGeom prst="rect">
            <a:avLst/>
          </a:prstGeom>
        </p:spPr>
        <p:txBody>
          <a:bodyPr vert="horz" wrap="square" lIns="0" tIns="82342" rIns="0" bIns="0" rtlCol="0">
            <a:spAutoFit/>
          </a:bodyPr>
          <a:lstStyle/>
          <a:p>
            <a:pPr marL="11516" defTabSz="829178">
              <a:spcBef>
                <a:spcPts val="648"/>
              </a:spcBef>
            </a:pP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Биологические</a:t>
            </a:r>
            <a:r>
              <a:rPr sz="1270" b="1" spc="-14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r>
              <a:rPr sz="1270" b="1" spc="23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(возобновление)</a:t>
            </a:r>
            <a:endParaRPr sz="127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508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1.5.15</a:t>
            </a:r>
            <a:r>
              <a:rPr sz="1088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Экология</a:t>
            </a:r>
            <a:r>
              <a:rPr sz="1088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(биология)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9111" y="1196614"/>
            <a:ext cx="3913839" cy="1169983"/>
          </a:xfrm>
          <a:prstGeom prst="rect">
            <a:avLst/>
          </a:prstGeom>
        </p:spPr>
        <p:txBody>
          <a:bodyPr vert="horz" wrap="square" lIns="0" tIns="90979" rIns="0" bIns="0" rtlCol="0">
            <a:spAutoFit/>
          </a:bodyPr>
          <a:lstStyle/>
          <a:p>
            <a:pPr marL="874668" defTabSz="829178">
              <a:spcBef>
                <a:spcPts val="716"/>
              </a:spcBef>
            </a:pPr>
            <a:r>
              <a:rPr sz="1406" spc="14" dirty="0">
                <a:solidFill>
                  <a:srgbClr val="BF0000"/>
                </a:solidFill>
                <a:latin typeface="Tahoma"/>
                <a:cs typeface="Tahoma"/>
              </a:rPr>
              <a:t>3</a:t>
            </a:r>
            <a:r>
              <a:rPr sz="1406" spc="-18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1406" spc="14" dirty="0">
                <a:solidFill>
                  <a:srgbClr val="BF0000"/>
                </a:solidFill>
                <a:latin typeface="Tahoma"/>
                <a:cs typeface="Tahoma"/>
              </a:rPr>
              <a:t>ДЕЙСТВУЮЩИХ</a:t>
            </a:r>
            <a:endParaRPr sz="1406">
              <a:solidFill>
                <a:prstClr val="black"/>
              </a:solidFill>
              <a:latin typeface="Tahoma"/>
              <a:cs typeface="Tahoma"/>
            </a:endParaRPr>
          </a:p>
          <a:p>
            <a:pPr marL="11516" defTabSz="829178">
              <a:spcBef>
                <a:spcPts val="540"/>
              </a:spcBef>
            </a:pPr>
            <a:r>
              <a:rPr sz="1270" b="1" spc="-14" dirty="0">
                <a:solidFill>
                  <a:srgbClr val="445469"/>
                </a:solidFill>
                <a:latin typeface="Arial"/>
                <a:cs typeface="Arial"/>
              </a:rPr>
              <a:t>Технические</a:t>
            </a:r>
            <a:r>
              <a:rPr sz="1270" b="1" dirty="0">
                <a:solidFill>
                  <a:srgbClr val="445469"/>
                </a:solidFill>
                <a:latin typeface="Arial"/>
                <a:cs typeface="Arial"/>
              </a:rPr>
              <a:t> и</a:t>
            </a:r>
            <a:r>
              <a:rPr sz="1270" b="1" spc="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физико-математические</a:t>
            </a:r>
            <a:r>
              <a:rPr sz="1270" b="1" spc="59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endParaRPr sz="1270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1600"/>
              </a:lnSpc>
              <a:spcBef>
                <a:spcPts val="485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1.2.2.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Математическое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моделирование,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численные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методы </a:t>
            </a:r>
            <a:r>
              <a:rPr sz="1088" spc="-27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1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комплексы</a:t>
            </a:r>
            <a:r>
              <a:rPr sz="1088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программ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512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36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 д-р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физ.-мат.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наук,</a:t>
            </a:r>
            <a:r>
              <a:rPr sz="861" spc="36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проф.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Васильев</a:t>
            </a:r>
            <a:r>
              <a:rPr sz="861" spc="4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Василий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Иванович</a:t>
            </a:r>
            <a:endParaRPr sz="861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7420" y="4933218"/>
            <a:ext cx="3724394" cy="620532"/>
          </a:xfrm>
          <a:prstGeom prst="rect">
            <a:avLst/>
          </a:prstGeom>
        </p:spPr>
        <p:txBody>
          <a:bodyPr vert="horz" wrap="square" lIns="0" tIns="47793" rIns="0" bIns="0" rtlCol="0">
            <a:spAutoFit/>
          </a:bodyPr>
          <a:lstStyle/>
          <a:p>
            <a:pPr marL="11516" defTabSz="829178">
              <a:spcBef>
                <a:spcPts val="376"/>
              </a:spcBef>
            </a:pP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Филологические</a:t>
            </a:r>
            <a:r>
              <a:rPr sz="1270" b="1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14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r>
              <a:rPr sz="1270" b="1" spc="381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(перерегистрация)</a:t>
            </a:r>
            <a:endParaRPr sz="127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268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5.9.1.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Русская</a:t>
            </a:r>
            <a:r>
              <a:rPr sz="1088" spc="5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литература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4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литературы</a:t>
            </a:r>
            <a:r>
              <a:rPr sz="1088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народов</a:t>
            </a:r>
            <a:r>
              <a:rPr sz="1088" spc="1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45" dirty="0">
                <a:solidFill>
                  <a:srgbClr val="445469"/>
                </a:solidFill>
                <a:latin typeface="Microsoft Sans Serif"/>
                <a:cs typeface="Microsoft Sans Serif"/>
              </a:rPr>
              <a:t>РФ</a:t>
            </a: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1516" defTabSz="829178">
              <a:spcBef>
                <a:spcPts val="258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д-р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филол.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наук,</a:t>
            </a:r>
            <a:r>
              <a:rPr sz="861" spc="4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проф.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Окорокова</a:t>
            </a:r>
            <a:r>
              <a:rPr sz="861" spc="50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Варвара</a:t>
            </a:r>
            <a:r>
              <a:rPr sz="861" spc="5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Борисовна</a:t>
            </a:r>
            <a:endParaRPr sz="861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0983" y="766539"/>
            <a:ext cx="5088509" cy="340702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131" b="0" spc="5" dirty="0">
                <a:solidFill>
                  <a:srgbClr val="BF0000"/>
                </a:solidFill>
                <a:latin typeface="Tahoma"/>
                <a:cs typeface="Tahoma"/>
              </a:rPr>
              <a:t>ДИССЕРТАЦИОННЫЕ</a:t>
            </a:r>
            <a:r>
              <a:rPr sz="2131" b="0" spc="41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2131" b="0" spc="5" dirty="0">
                <a:solidFill>
                  <a:srgbClr val="BF0000"/>
                </a:solidFill>
                <a:latin typeface="Tahoma"/>
                <a:cs typeface="Tahoma"/>
              </a:rPr>
              <a:t>СОВЕТЫ</a:t>
            </a:r>
            <a:r>
              <a:rPr sz="2131" b="0" spc="9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2131" b="0" dirty="0">
                <a:solidFill>
                  <a:srgbClr val="BF0000"/>
                </a:solidFill>
                <a:latin typeface="Tahoma"/>
                <a:cs typeface="Tahoma"/>
              </a:rPr>
              <a:t>при</a:t>
            </a:r>
            <a:r>
              <a:rPr sz="2131" b="0" spc="18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2131" b="0" dirty="0">
                <a:solidFill>
                  <a:srgbClr val="BF0000"/>
                </a:solidFill>
                <a:latin typeface="Tahoma"/>
                <a:cs typeface="Tahoma"/>
              </a:rPr>
              <a:t>СВФУ</a:t>
            </a:r>
            <a:endParaRPr sz="2131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688664" y="1023723"/>
            <a:ext cx="10173605" cy="2536269"/>
          </a:xfrm>
          <a:prstGeom prst="rect">
            <a:avLst/>
          </a:prstGeom>
        </p:spPr>
        <p:txBody>
          <a:bodyPr vert="horz" wrap="square" lIns="0" tIns="126680" rIns="0" bIns="0" rtlCol="0">
            <a:spAutoFit/>
          </a:bodyPr>
          <a:lstStyle/>
          <a:p>
            <a:pPr marL="4518444" marR="250481" algn="ctr">
              <a:spcBef>
                <a:spcPts val="997"/>
              </a:spcBef>
            </a:pPr>
            <a:r>
              <a:rPr spc="14" dirty="0"/>
              <a:t>ОТКРЫТИЕ</a:t>
            </a:r>
            <a:r>
              <a:rPr spc="-36" dirty="0"/>
              <a:t> </a:t>
            </a:r>
            <a:r>
              <a:rPr spc="14" dirty="0"/>
              <a:t>4</a:t>
            </a:r>
            <a:r>
              <a:rPr spc="-9" dirty="0"/>
              <a:t> </a:t>
            </a:r>
            <a:r>
              <a:rPr spc="14" dirty="0"/>
              <a:t>НОВЫХ</a:t>
            </a:r>
          </a:p>
          <a:p>
            <a:pPr marL="4529960">
              <a:spcBef>
                <a:spcPts val="788"/>
              </a:spcBef>
            </a:pP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Физико-математические</a:t>
            </a:r>
            <a:r>
              <a:rPr sz="1270" b="1" spc="27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endParaRPr sz="1270">
              <a:latin typeface="Arial"/>
              <a:cs typeface="Arial"/>
            </a:endParaRPr>
          </a:p>
          <a:p>
            <a:pPr marL="4529960">
              <a:spcBef>
                <a:spcPts val="272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1.1.2.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Дифференциальные</a:t>
            </a:r>
            <a:r>
              <a:rPr sz="1088" spc="4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уравнения</a:t>
            </a:r>
            <a:r>
              <a:rPr sz="1088" spc="5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математическая</a:t>
            </a:r>
            <a:r>
              <a:rPr sz="1088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физика</a:t>
            </a:r>
            <a:endParaRPr sz="1088">
              <a:latin typeface="Microsoft Sans Serif"/>
              <a:cs typeface="Microsoft Sans Serif"/>
            </a:endParaRPr>
          </a:p>
          <a:p>
            <a:pPr marL="4529960">
              <a:spcBef>
                <a:spcPts val="258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д-р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физ.-мат. </a:t>
            </a:r>
            <a:r>
              <a:rPr sz="861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наук,</a:t>
            </a:r>
            <a:r>
              <a:rPr sz="861" spc="4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проф.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Егоров</a:t>
            </a:r>
            <a:r>
              <a:rPr sz="861" spc="4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Иван</a:t>
            </a:r>
            <a:r>
              <a:rPr sz="861" spc="1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Егорович</a:t>
            </a:r>
            <a:endParaRPr sz="861">
              <a:latin typeface="Microsoft Sans Serif"/>
              <a:cs typeface="Microsoft Sans Serif"/>
            </a:endParaRPr>
          </a:p>
          <a:p>
            <a:pPr marL="4529960">
              <a:spcBef>
                <a:spcPts val="635"/>
              </a:spcBef>
            </a:pPr>
            <a:r>
              <a:rPr sz="1270" b="1" spc="-5" dirty="0">
                <a:solidFill>
                  <a:srgbClr val="445469"/>
                </a:solidFill>
                <a:latin typeface="Arial"/>
                <a:cs typeface="Arial"/>
              </a:rPr>
              <a:t>Педагогические</a:t>
            </a:r>
            <a:r>
              <a:rPr sz="1270" b="1" spc="-4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endParaRPr sz="1270">
              <a:latin typeface="Arial"/>
              <a:cs typeface="Arial"/>
            </a:endParaRPr>
          </a:p>
          <a:p>
            <a:pPr marL="4529960">
              <a:spcBef>
                <a:spcPts val="268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5.8.5.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Теория</a:t>
            </a:r>
            <a:r>
              <a:rPr sz="1088" spc="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методика</a:t>
            </a:r>
            <a:r>
              <a:rPr sz="1088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спорта</a:t>
            </a:r>
            <a:endParaRPr sz="1088">
              <a:latin typeface="Microsoft Sans Serif"/>
              <a:cs typeface="Microsoft Sans Serif"/>
            </a:endParaRPr>
          </a:p>
          <a:p>
            <a:pPr marL="4529960">
              <a:spcBef>
                <a:spcPts val="263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5.8.7.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Методология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технология профессионального</a:t>
            </a:r>
            <a:r>
              <a:rPr sz="1088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образования</a:t>
            </a:r>
            <a:endParaRPr sz="1088">
              <a:latin typeface="Microsoft Sans Serif"/>
              <a:cs typeface="Microsoft Sans Serif"/>
            </a:endParaRPr>
          </a:p>
          <a:p>
            <a:pPr marL="4529960">
              <a:spcBef>
                <a:spcPts val="272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д-р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пед.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4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наук,</a:t>
            </a:r>
            <a:r>
              <a:rPr sz="861" spc="36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доцент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Голиков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Алексей</a:t>
            </a:r>
            <a:r>
              <a:rPr sz="861" spc="4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Иннокентьевич</a:t>
            </a:r>
            <a:endParaRPr sz="861">
              <a:latin typeface="Microsoft Sans Serif"/>
              <a:cs typeface="Microsoft Sans Serif"/>
            </a:endParaRPr>
          </a:p>
          <a:p>
            <a:pPr marL="4529960">
              <a:spcBef>
                <a:spcPts val="680"/>
              </a:spcBef>
            </a:pP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Экономические</a:t>
            </a:r>
            <a:r>
              <a:rPr sz="1270" b="1" spc="-18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1270" b="1" spc="-9" dirty="0">
                <a:solidFill>
                  <a:srgbClr val="445469"/>
                </a:solidFill>
                <a:latin typeface="Arial"/>
                <a:cs typeface="Arial"/>
              </a:rPr>
              <a:t>науки</a:t>
            </a:r>
            <a:endParaRPr sz="1270">
              <a:latin typeface="Arial"/>
              <a:cs typeface="Arial"/>
            </a:endParaRPr>
          </a:p>
          <a:p>
            <a:pPr marL="4529960">
              <a:spcBef>
                <a:spcPts val="268"/>
              </a:spcBef>
            </a:pPr>
            <a:r>
              <a:rPr sz="1088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5.2.3.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Региональная</a:t>
            </a:r>
            <a:r>
              <a:rPr sz="1088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и</a:t>
            </a:r>
            <a:r>
              <a:rPr sz="1088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отраслевая</a:t>
            </a:r>
            <a:r>
              <a:rPr sz="1088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1088" spc="-5" dirty="0">
                <a:solidFill>
                  <a:srgbClr val="445469"/>
                </a:solidFill>
                <a:latin typeface="Microsoft Sans Serif"/>
                <a:cs typeface="Microsoft Sans Serif"/>
              </a:rPr>
              <a:t>экономика</a:t>
            </a:r>
            <a:endParaRPr sz="1088">
              <a:latin typeface="Microsoft Sans Serif"/>
              <a:cs typeface="Microsoft Sans Serif"/>
            </a:endParaRPr>
          </a:p>
          <a:p>
            <a:pPr marL="4529960">
              <a:spcBef>
                <a:spcPts val="258"/>
              </a:spcBef>
            </a:pP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861" spc="27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230" dirty="0">
                <a:solidFill>
                  <a:srgbClr val="445469"/>
                </a:solidFill>
                <a:latin typeface="Microsoft Sans Serif"/>
                <a:cs typeface="Microsoft Sans Serif"/>
              </a:rPr>
              <a:t>–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5" dirty="0">
                <a:solidFill>
                  <a:srgbClr val="445469"/>
                </a:solidFill>
                <a:latin typeface="Microsoft Sans Serif"/>
                <a:cs typeface="Microsoft Sans Serif"/>
              </a:rPr>
              <a:t>д-р</a:t>
            </a:r>
            <a:r>
              <a:rPr sz="861" spc="9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экон.</a:t>
            </a:r>
            <a:r>
              <a:rPr sz="861" spc="32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18" dirty="0">
                <a:solidFill>
                  <a:srgbClr val="445469"/>
                </a:solidFill>
                <a:latin typeface="Microsoft Sans Serif"/>
                <a:cs typeface="Microsoft Sans Serif"/>
              </a:rPr>
              <a:t>наук</a:t>
            </a:r>
            <a:r>
              <a:rPr sz="861" spc="4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Данилова</a:t>
            </a:r>
            <a:r>
              <a:rPr sz="861" spc="41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spc="-9" dirty="0">
                <a:solidFill>
                  <a:srgbClr val="445469"/>
                </a:solidFill>
                <a:latin typeface="Microsoft Sans Serif"/>
                <a:cs typeface="Microsoft Sans Serif"/>
              </a:rPr>
              <a:t>Лариса</a:t>
            </a:r>
            <a:r>
              <a:rPr sz="861" spc="23" dirty="0">
                <a:solidFill>
                  <a:srgbClr val="445469"/>
                </a:solidFill>
                <a:latin typeface="Microsoft Sans Serif"/>
                <a:cs typeface="Microsoft Sans Serif"/>
              </a:rPr>
              <a:t> </a:t>
            </a:r>
            <a:r>
              <a:rPr sz="861" dirty="0">
                <a:solidFill>
                  <a:srgbClr val="445469"/>
                </a:solidFill>
                <a:latin typeface="Microsoft Sans Serif"/>
                <a:cs typeface="Microsoft Sans Serif"/>
              </a:rPr>
              <a:t>Ивановна</a:t>
            </a:r>
            <a:endParaRPr sz="861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52522" y="4604706"/>
            <a:ext cx="8952828" cy="22457"/>
          </a:xfrm>
          <a:custGeom>
            <a:avLst/>
            <a:gdLst/>
            <a:ahLst/>
            <a:cxnLst/>
            <a:rect l="l" t="t" r="r" b="b"/>
            <a:pathLst>
              <a:path w="9872980" h="24764">
                <a:moveTo>
                  <a:pt x="9872471" y="24383"/>
                </a:moveTo>
                <a:lnTo>
                  <a:pt x="0" y="24383"/>
                </a:lnTo>
                <a:lnTo>
                  <a:pt x="0" y="0"/>
                </a:lnTo>
                <a:lnTo>
                  <a:pt x="9872471" y="0"/>
                </a:lnTo>
                <a:lnTo>
                  <a:pt x="9872471" y="24383"/>
                </a:lnTo>
                <a:close/>
              </a:path>
            </a:pathLst>
          </a:custGeom>
          <a:solidFill>
            <a:srgbClr val="90213D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8405" y="4678825"/>
            <a:ext cx="3534374" cy="231458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406" spc="14" dirty="0">
                <a:solidFill>
                  <a:srgbClr val="BF0000"/>
                </a:solidFill>
                <a:latin typeface="Tahoma"/>
                <a:cs typeface="Tahoma"/>
              </a:rPr>
              <a:t>ВОЗОБНОВЛЕНИЕ</a:t>
            </a:r>
            <a:r>
              <a:rPr sz="1406" spc="-14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1406" spc="18" dirty="0">
                <a:solidFill>
                  <a:srgbClr val="BF0000"/>
                </a:solidFill>
                <a:latin typeface="Tahoma"/>
                <a:cs typeface="Tahoma"/>
              </a:rPr>
              <a:t>И</a:t>
            </a:r>
            <a:r>
              <a:rPr sz="1406" spc="9" dirty="0">
                <a:solidFill>
                  <a:srgbClr val="BF0000"/>
                </a:solidFill>
                <a:latin typeface="Tahoma"/>
                <a:cs typeface="Tahoma"/>
              </a:rPr>
              <a:t> ПЕРЕРЕГИСТРАЦИЯ</a:t>
            </a:r>
            <a:r>
              <a:rPr sz="1406" spc="-36" dirty="0">
                <a:solidFill>
                  <a:srgbClr val="BF0000"/>
                </a:solidFill>
                <a:latin typeface="Tahoma"/>
                <a:cs typeface="Tahoma"/>
              </a:rPr>
              <a:t> </a:t>
            </a:r>
            <a:r>
              <a:rPr sz="1406" spc="14" dirty="0">
                <a:solidFill>
                  <a:srgbClr val="BF0000"/>
                </a:solidFill>
                <a:latin typeface="Tahoma"/>
                <a:cs typeface="Tahoma"/>
              </a:rPr>
              <a:t>2</a:t>
            </a:r>
            <a:endParaRPr sz="1406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1811" y="649677"/>
            <a:ext cx="679926" cy="5389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0624" y="4679333"/>
            <a:ext cx="1453826" cy="14538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316" y="147025"/>
            <a:ext cx="9672484" cy="1072176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>
                <a:latin typeface="Candara" panose="020E0502030303020204" pitchFamily="34" charset="0"/>
              </a:rPr>
              <a:t>Аспирантура не должна быть просто продолжением высшего образования. Это не ещё одна ступень высшего образования, а это подготовка молодого учёного.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8025" y="3062700"/>
            <a:ext cx="9960078" cy="32201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порядок организации и осуществления образовательной деятельности по программам аспирантуры;</a:t>
            </a:r>
          </a:p>
          <a:p>
            <a:r>
              <a:rPr lang="ru-RU" dirty="0"/>
              <a:t>порядок осуществления контроля за подготовкой аспирантов;</a:t>
            </a:r>
          </a:p>
          <a:p>
            <a:r>
              <a:rPr lang="ru-RU" dirty="0"/>
              <a:t>проведения итоговой аттестации по программам аспирантуры;</a:t>
            </a:r>
          </a:p>
          <a:p>
            <a:r>
              <a:rPr lang="ru-RU" dirty="0"/>
              <a:t>порядок сопровождения лиц, успешно прошедших итоговую аттестацию, при представлении ими диссертации на соискание ученой степени кандидата наук к защите.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F8091-18B8-254B-96DD-A393C1B8A04D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90552" y="1025674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Candara" panose="020E0502030303020204" pitchFamily="34" charset="0"/>
              </a:rPr>
              <a:t>В.В. Путин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115" y="1541526"/>
            <a:ext cx="10230676" cy="142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30 ноября 2021 г. № 2122 «Об утверждении Положения о подготовке научных и научно-педагогических кадров в аспирантуре (адъюнктуре)»</a:t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вступило в силу с 01 марта 2022 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9" y="147025"/>
            <a:ext cx="1394042" cy="15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5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9305C2B-2622-F947-A69B-187D52145877}"/>
              </a:ext>
            </a:extLst>
          </p:cNvPr>
          <p:cNvSpPr txBox="1"/>
          <p:nvPr/>
        </p:nvSpPr>
        <p:spPr>
          <a:xfrm>
            <a:off x="976811" y="2492292"/>
            <a:ext cx="1029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Направленность программы соответствовала научной специальности: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12.00.02 Конституционное право, Конституционный судебный процесс, Муниципальное право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6812" y="1349656"/>
            <a:ext cx="10528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Программа подготовки научно-педагогических кадров в аспирантуре осуществлялась в соответствии с ФГОС по направлению: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40.06.01 Юриспруденция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589B68-4E2F-6A8D-23C1-131F9D55E590}"/>
              </a:ext>
            </a:extLst>
          </p:cNvPr>
          <p:cNvSpPr/>
          <p:nvPr/>
        </p:nvSpPr>
        <p:spPr>
          <a:xfrm>
            <a:off x="2729552" y="409433"/>
            <a:ext cx="5923129" cy="646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2014 по 2022 </a:t>
            </a:r>
            <a:r>
              <a:rPr lang="ru-RU" dirty="0" err="1">
                <a:solidFill>
                  <a:schemeClr val="tx1"/>
                </a:solidFill>
              </a:rPr>
              <a:t>гг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209A0B-596A-263A-DEDD-0DFA334D39BE}"/>
              </a:ext>
            </a:extLst>
          </p:cNvPr>
          <p:cNvSpPr/>
          <p:nvPr/>
        </p:nvSpPr>
        <p:spPr>
          <a:xfrm>
            <a:off x="2729552" y="3811137"/>
            <a:ext cx="5923129" cy="646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 2022 </a:t>
            </a:r>
            <a:r>
              <a:rPr lang="ru-RU" dirty="0" err="1">
                <a:solidFill>
                  <a:schemeClr val="tx1"/>
                </a:solidFill>
              </a:rPr>
              <a:t>гг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19E8D8-C8BD-E935-6C0D-12EE41A08C55}"/>
              </a:ext>
            </a:extLst>
          </p:cNvPr>
          <p:cNvSpPr/>
          <p:nvPr/>
        </p:nvSpPr>
        <p:spPr>
          <a:xfrm>
            <a:off x="976811" y="4852983"/>
            <a:ext cx="1052825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CYR-ROMAN" panose="02000503040000020004" charset="-52"/>
                <a:ea typeface="+mn-ea"/>
                <a:cs typeface="+mn-cs"/>
              </a:rPr>
              <a:t>Программа подготовки научных и научно-педагогических кадров в аспирантуре осуществляется в соответствии с Федеральными государственными требованиями по научной специальности: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dirty="0">
                <a:effectLst/>
                <a:ea typeface="Times New Roman" panose="02020603050405020304" pitchFamily="18" charset="0"/>
              </a:rPr>
              <a:t>5.1.2 Публично-правовые (государственно-правовые) науки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53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0438" y="1901582"/>
            <a:ext cx="2199051" cy="1147031"/>
            <a:chOff x="1822704" y="2097023"/>
            <a:chExt cx="2425065" cy="1264920"/>
          </a:xfrm>
        </p:grpSpPr>
        <p:sp>
          <p:nvSpPr>
            <p:cNvPr id="3" name="object 3"/>
            <p:cNvSpPr/>
            <p:nvPr/>
          </p:nvSpPr>
          <p:spPr>
            <a:xfrm>
              <a:off x="1840856" y="2119032"/>
              <a:ext cx="2383790" cy="1226185"/>
            </a:xfrm>
            <a:custGeom>
              <a:avLst/>
              <a:gdLst/>
              <a:ahLst/>
              <a:cxnLst/>
              <a:rect l="l" t="t" r="r" b="b"/>
              <a:pathLst>
                <a:path w="2383790" h="1226185">
                  <a:moveTo>
                    <a:pt x="154471" y="1129"/>
                  </a:moveTo>
                  <a:lnTo>
                    <a:pt x="156964" y="234"/>
                  </a:lnTo>
                  <a:lnTo>
                    <a:pt x="158989" y="0"/>
                  </a:lnTo>
                  <a:lnTo>
                    <a:pt x="154471" y="1129"/>
                  </a:lnTo>
                  <a:close/>
                </a:path>
                <a:path w="2383790" h="1226185">
                  <a:moveTo>
                    <a:pt x="2185551" y="1226147"/>
                  </a:moveTo>
                  <a:lnTo>
                    <a:pt x="204260" y="1226137"/>
                  </a:lnTo>
                  <a:lnTo>
                    <a:pt x="190976" y="1224623"/>
                  </a:lnTo>
                  <a:lnTo>
                    <a:pt x="2185640" y="1226137"/>
                  </a:lnTo>
                  <a:close/>
                </a:path>
                <a:path w="2383790" h="1226185">
                  <a:moveTo>
                    <a:pt x="170640" y="1222307"/>
                  </a:moveTo>
                  <a:lnTo>
                    <a:pt x="156964" y="1220749"/>
                  </a:lnTo>
                  <a:lnTo>
                    <a:pt x="145937" y="1216836"/>
                  </a:lnTo>
                  <a:lnTo>
                    <a:pt x="146439" y="1217003"/>
                  </a:lnTo>
                  <a:lnTo>
                    <a:pt x="158631" y="1220051"/>
                  </a:lnTo>
                  <a:lnTo>
                    <a:pt x="166251" y="1221575"/>
                  </a:lnTo>
                  <a:lnTo>
                    <a:pt x="170640" y="1222307"/>
                  </a:lnTo>
                  <a:close/>
                </a:path>
                <a:path w="2383790" h="1226185">
                  <a:moveTo>
                    <a:pt x="125515" y="1209589"/>
                  </a:moveTo>
                  <a:lnTo>
                    <a:pt x="113577" y="1205353"/>
                  </a:lnTo>
                  <a:lnTo>
                    <a:pt x="106305" y="1200746"/>
                  </a:lnTo>
                  <a:lnTo>
                    <a:pt x="117483" y="1206335"/>
                  </a:lnTo>
                  <a:lnTo>
                    <a:pt x="122055" y="1207859"/>
                  </a:lnTo>
                  <a:lnTo>
                    <a:pt x="125515" y="1209589"/>
                  </a:lnTo>
                  <a:close/>
                </a:path>
                <a:path w="2383790" h="1226185">
                  <a:moveTo>
                    <a:pt x="104921" y="1199870"/>
                  </a:moveTo>
                  <a:lnTo>
                    <a:pt x="100597" y="1197130"/>
                  </a:lnTo>
                  <a:lnTo>
                    <a:pt x="103767" y="1198715"/>
                  </a:lnTo>
                  <a:lnTo>
                    <a:pt x="104921" y="1199870"/>
                  </a:lnTo>
                  <a:close/>
                </a:path>
                <a:path w="2383790" h="1226185">
                  <a:moveTo>
                    <a:pt x="96605" y="1194601"/>
                  </a:moveTo>
                  <a:lnTo>
                    <a:pt x="94889" y="1193514"/>
                  </a:lnTo>
                  <a:lnTo>
                    <a:pt x="96147" y="1194143"/>
                  </a:lnTo>
                  <a:lnTo>
                    <a:pt x="96605" y="1194601"/>
                  </a:lnTo>
                  <a:close/>
                </a:path>
                <a:path w="2383790" h="1226185">
                  <a:moveTo>
                    <a:pt x="88288" y="1189332"/>
                  </a:moveTo>
                  <a:lnTo>
                    <a:pt x="75388" y="1181160"/>
                  </a:lnTo>
                  <a:lnTo>
                    <a:pt x="47223" y="1152995"/>
                  </a:lnTo>
                  <a:lnTo>
                    <a:pt x="47379" y="1152995"/>
                  </a:lnTo>
                  <a:lnTo>
                    <a:pt x="71763" y="1177379"/>
                  </a:lnTo>
                  <a:lnTo>
                    <a:pt x="74811" y="1178903"/>
                  </a:lnTo>
                  <a:lnTo>
                    <a:pt x="77859" y="1181951"/>
                  </a:lnTo>
                  <a:lnTo>
                    <a:pt x="80907" y="1183475"/>
                  </a:lnTo>
                  <a:lnTo>
                    <a:pt x="83955" y="1186523"/>
                  </a:lnTo>
                  <a:lnTo>
                    <a:pt x="87003" y="1188047"/>
                  </a:lnTo>
                  <a:lnTo>
                    <a:pt x="88288" y="1189332"/>
                  </a:lnTo>
                  <a:close/>
                </a:path>
                <a:path w="2383790" h="1226185">
                  <a:moveTo>
                    <a:pt x="45855" y="1151627"/>
                  </a:moveTo>
                  <a:lnTo>
                    <a:pt x="43597" y="1149370"/>
                  </a:lnTo>
                  <a:lnTo>
                    <a:pt x="42032" y="1146899"/>
                  </a:lnTo>
                  <a:lnTo>
                    <a:pt x="42807" y="1146899"/>
                  </a:lnTo>
                  <a:lnTo>
                    <a:pt x="45855" y="1149947"/>
                  </a:lnTo>
                  <a:lnTo>
                    <a:pt x="45855" y="1151627"/>
                  </a:lnTo>
                  <a:close/>
                </a:path>
                <a:path w="2383790" h="1226185">
                  <a:moveTo>
                    <a:pt x="41283" y="1145716"/>
                  </a:moveTo>
                  <a:lnTo>
                    <a:pt x="38170" y="1140803"/>
                  </a:lnTo>
                  <a:lnTo>
                    <a:pt x="41283" y="1143851"/>
                  </a:lnTo>
                  <a:lnTo>
                    <a:pt x="41283" y="1145716"/>
                  </a:lnTo>
                  <a:close/>
                </a:path>
                <a:path w="2383790" h="1226185">
                  <a:moveTo>
                    <a:pt x="36711" y="1138499"/>
                  </a:moveTo>
                  <a:lnTo>
                    <a:pt x="35425" y="1136470"/>
                  </a:lnTo>
                  <a:lnTo>
                    <a:pt x="36711" y="1137755"/>
                  </a:lnTo>
                  <a:lnTo>
                    <a:pt x="36711" y="1138499"/>
                  </a:lnTo>
                  <a:close/>
                </a:path>
                <a:path w="2383790" h="1226185">
                  <a:moveTo>
                    <a:pt x="30615" y="1128876"/>
                  </a:moveTo>
                  <a:lnTo>
                    <a:pt x="30156" y="1128153"/>
                  </a:lnTo>
                  <a:lnTo>
                    <a:pt x="30615" y="1128611"/>
                  </a:lnTo>
                  <a:lnTo>
                    <a:pt x="30615" y="1128876"/>
                  </a:lnTo>
                  <a:close/>
                </a:path>
                <a:path w="2383790" h="1226185">
                  <a:moveTo>
                    <a:pt x="27567" y="1124065"/>
                  </a:moveTo>
                  <a:close/>
                </a:path>
                <a:path w="2383790" h="1226185">
                  <a:moveTo>
                    <a:pt x="26043" y="1121659"/>
                  </a:moveTo>
                  <a:lnTo>
                    <a:pt x="24888" y="1119837"/>
                  </a:lnTo>
                  <a:lnTo>
                    <a:pt x="26043" y="1120991"/>
                  </a:lnTo>
                  <a:lnTo>
                    <a:pt x="26043" y="1121659"/>
                  </a:lnTo>
                  <a:close/>
                </a:path>
                <a:path w="2383790" h="1226185">
                  <a:moveTo>
                    <a:pt x="22995" y="1116848"/>
                  </a:moveTo>
                  <a:lnTo>
                    <a:pt x="22723" y="1116419"/>
                  </a:lnTo>
                  <a:lnTo>
                    <a:pt x="22995" y="1116419"/>
                  </a:lnTo>
                  <a:lnTo>
                    <a:pt x="22995" y="1116848"/>
                  </a:lnTo>
                  <a:close/>
                </a:path>
                <a:path w="2383790" h="1226185">
                  <a:moveTo>
                    <a:pt x="21471" y="1114442"/>
                  </a:moveTo>
                  <a:lnTo>
                    <a:pt x="20792" y="1113371"/>
                  </a:lnTo>
                  <a:lnTo>
                    <a:pt x="21471" y="1113371"/>
                  </a:lnTo>
                  <a:lnTo>
                    <a:pt x="21471" y="1114442"/>
                  </a:lnTo>
                  <a:close/>
                </a:path>
                <a:path w="2383790" h="1226185">
                  <a:moveTo>
                    <a:pt x="19947" y="1112037"/>
                  </a:moveTo>
                  <a:lnTo>
                    <a:pt x="19404" y="1111181"/>
                  </a:lnTo>
                  <a:lnTo>
                    <a:pt x="19100" y="1110323"/>
                  </a:lnTo>
                  <a:lnTo>
                    <a:pt x="19947" y="1110323"/>
                  </a:lnTo>
                  <a:lnTo>
                    <a:pt x="19947" y="1112037"/>
                  </a:lnTo>
                  <a:close/>
                </a:path>
                <a:path w="2383790" h="1226185">
                  <a:moveTo>
                    <a:pt x="18423" y="1108414"/>
                  </a:moveTo>
                  <a:lnTo>
                    <a:pt x="17478" y="1105751"/>
                  </a:lnTo>
                  <a:lnTo>
                    <a:pt x="18423" y="1105751"/>
                  </a:lnTo>
                  <a:lnTo>
                    <a:pt x="18423" y="1108414"/>
                  </a:lnTo>
                  <a:close/>
                </a:path>
                <a:path w="2383790" h="1226185">
                  <a:moveTo>
                    <a:pt x="16899" y="1104119"/>
                  </a:moveTo>
                  <a:lnTo>
                    <a:pt x="16396" y="1102703"/>
                  </a:lnTo>
                  <a:lnTo>
                    <a:pt x="16899" y="1102703"/>
                  </a:lnTo>
                  <a:lnTo>
                    <a:pt x="16899" y="1104119"/>
                  </a:lnTo>
                  <a:close/>
                </a:path>
                <a:path w="2383790" h="1226185">
                  <a:moveTo>
                    <a:pt x="15375" y="1099824"/>
                  </a:moveTo>
                  <a:lnTo>
                    <a:pt x="15315" y="1099655"/>
                  </a:lnTo>
                  <a:lnTo>
                    <a:pt x="15375" y="1099824"/>
                  </a:lnTo>
                  <a:close/>
                </a:path>
                <a:path w="2383790" h="1226185">
                  <a:moveTo>
                    <a:pt x="13851" y="1095529"/>
                  </a:moveTo>
                  <a:lnTo>
                    <a:pt x="13692" y="1095083"/>
                  </a:lnTo>
                  <a:lnTo>
                    <a:pt x="13851" y="1095083"/>
                  </a:lnTo>
                  <a:lnTo>
                    <a:pt x="13851" y="1095529"/>
                  </a:lnTo>
                  <a:close/>
                </a:path>
                <a:path w="2383790" h="1226185">
                  <a:moveTo>
                    <a:pt x="7755" y="1078349"/>
                  </a:moveTo>
                  <a:close/>
                </a:path>
                <a:path w="2383790" h="1226185">
                  <a:moveTo>
                    <a:pt x="6231" y="1074054"/>
                  </a:moveTo>
                  <a:lnTo>
                    <a:pt x="5581" y="1072223"/>
                  </a:lnTo>
                  <a:lnTo>
                    <a:pt x="6231" y="1072223"/>
                  </a:lnTo>
                  <a:lnTo>
                    <a:pt x="6231" y="1074054"/>
                  </a:lnTo>
                  <a:close/>
                </a:path>
                <a:path w="2383790" h="1226185">
                  <a:moveTo>
                    <a:pt x="4707" y="1069759"/>
                  </a:moveTo>
                  <a:lnTo>
                    <a:pt x="4009" y="1067793"/>
                  </a:lnTo>
                  <a:lnTo>
                    <a:pt x="3819" y="1066127"/>
                  </a:lnTo>
                  <a:lnTo>
                    <a:pt x="4707" y="1066127"/>
                  </a:lnTo>
                  <a:lnTo>
                    <a:pt x="4707" y="1069759"/>
                  </a:lnTo>
                  <a:close/>
                </a:path>
                <a:path w="2383790" h="1226185">
                  <a:moveTo>
                    <a:pt x="3183" y="1060541"/>
                  </a:moveTo>
                  <a:lnTo>
                    <a:pt x="2951" y="1058507"/>
                  </a:lnTo>
                  <a:lnTo>
                    <a:pt x="3183" y="1058507"/>
                  </a:lnTo>
                  <a:lnTo>
                    <a:pt x="3183" y="1060541"/>
                  </a:lnTo>
                  <a:close/>
                </a:path>
                <a:path w="2383790" h="1226185">
                  <a:moveTo>
                    <a:pt x="135" y="1033785"/>
                  </a:moveTo>
                  <a:lnTo>
                    <a:pt x="0" y="1032599"/>
                  </a:lnTo>
                  <a:lnTo>
                    <a:pt x="135" y="1032599"/>
                  </a:lnTo>
                  <a:lnTo>
                    <a:pt x="135" y="1033785"/>
                  </a:lnTo>
                  <a:close/>
                </a:path>
                <a:path w="2383790" h="1226185">
                  <a:moveTo>
                    <a:pt x="2233536" y="655"/>
                  </a:moveTo>
                  <a:lnTo>
                    <a:pt x="2231388" y="118"/>
                  </a:lnTo>
                  <a:lnTo>
                    <a:pt x="2232373" y="234"/>
                  </a:lnTo>
                  <a:lnTo>
                    <a:pt x="2233536" y="655"/>
                  </a:lnTo>
                  <a:close/>
                </a:path>
                <a:path w="2383790" h="1226185">
                  <a:moveTo>
                    <a:pt x="2276124" y="16310"/>
                  </a:moveTo>
                  <a:lnTo>
                    <a:pt x="2275467" y="16091"/>
                  </a:lnTo>
                  <a:lnTo>
                    <a:pt x="2273757" y="15236"/>
                  </a:lnTo>
                  <a:lnTo>
                    <a:pt x="2275356" y="15816"/>
                  </a:lnTo>
                  <a:lnTo>
                    <a:pt x="2276124" y="16310"/>
                  </a:lnTo>
                  <a:close/>
                </a:path>
                <a:path w="2383790" h="1226185">
                  <a:moveTo>
                    <a:pt x="2346054" y="74003"/>
                  </a:moveTo>
                  <a:lnTo>
                    <a:pt x="2345571" y="74003"/>
                  </a:lnTo>
                  <a:lnTo>
                    <a:pt x="2345571" y="73236"/>
                  </a:lnTo>
                  <a:lnTo>
                    <a:pt x="2346054" y="74003"/>
                  </a:lnTo>
                  <a:close/>
                </a:path>
                <a:path w="2383790" h="1226185">
                  <a:moveTo>
                    <a:pt x="2370160" y="113627"/>
                  </a:moveTo>
                  <a:lnTo>
                    <a:pt x="2369955" y="113627"/>
                  </a:lnTo>
                  <a:lnTo>
                    <a:pt x="2369955" y="113049"/>
                  </a:lnTo>
                  <a:lnTo>
                    <a:pt x="2370160" y="113627"/>
                  </a:lnTo>
                  <a:close/>
                </a:path>
                <a:path w="2383790" h="1226185">
                  <a:moveTo>
                    <a:pt x="2383710" y="151727"/>
                  </a:moveTo>
                  <a:close/>
                </a:path>
                <a:path w="2383790" h="1226185">
                  <a:moveTo>
                    <a:pt x="2367834" y="1113041"/>
                  </a:moveTo>
                  <a:lnTo>
                    <a:pt x="2369601" y="1109506"/>
                  </a:lnTo>
                  <a:lnTo>
                    <a:pt x="2369008" y="1111181"/>
                  </a:lnTo>
                  <a:lnTo>
                    <a:pt x="2367834" y="1113041"/>
                  </a:lnTo>
                  <a:close/>
                </a:path>
                <a:path w="2383790" h="1226185">
                  <a:moveTo>
                    <a:pt x="2345851" y="1147863"/>
                  </a:moveTo>
                  <a:lnTo>
                    <a:pt x="2347095" y="1145375"/>
                  </a:lnTo>
                  <a:lnTo>
                    <a:pt x="2347981" y="1144489"/>
                  </a:lnTo>
                  <a:lnTo>
                    <a:pt x="2345851" y="1147863"/>
                  </a:lnTo>
                  <a:close/>
                </a:path>
                <a:path w="2383790" h="1226185">
                  <a:moveTo>
                    <a:pt x="2339170" y="1155129"/>
                  </a:moveTo>
                  <a:lnTo>
                    <a:pt x="2339475" y="1154519"/>
                  </a:lnTo>
                  <a:lnTo>
                    <a:pt x="2345371" y="1148623"/>
                  </a:lnTo>
                  <a:lnTo>
                    <a:pt x="2344900" y="1149370"/>
                  </a:lnTo>
                  <a:lnTo>
                    <a:pt x="2339170" y="1155129"/>
                  </a:lnTo>
                  <a:close/>
                </a:path>
                <a:path w="2383790" h="1226185">
                  <a:moveTo>
                    <a:pt x="2307848" y="1184622"/>
                  </a:moveTo>
                  <a:lnTo>
                    <a:pt x="2310519" y="1181951"/>
                  </a:lnTo>
                  <a:lnTo>
                    <a:pt x="2313567" y="1180427"/>
                  </a:lnTo>
                  <a:lnTo>
                    <a:pt x="2318139" y="1175855"/>
                  </a:lnTo>
                  <a:lnTo>
                    <a:pt x="2318959" y="1175445"/>
                  </a:lnTo>
                  <a:lnTo>
                    <a:pt x="2313273" y="1181160"/>
                  </a:lnTo>
                  <a:lnTo>
                    <a:pt x="2307848" y="1184622"/>
                  </a:lnTo>
                  <a:close/>
                </a:path>
                <a:path w="2383790" h="1226185">
                  <a:moveTo>
                    <a:pt x="2303638" y="1187308"/>
                  </a:moveTo>
                  <a:lnTo>
                    <a:pt x="2304423" y="1186523"/>
                  </a:lnTo>
                  <a:lnTo>
                    <a:pt x="2306481" y="1185494"/>
                  </a:lnTo>
                  <a:lnTo>
                    <a:pt x="2303638" y="1187308"/>
                  </a:lnTo>
                  <a:close/>
                </a:path>
                <a:path w="2383790" h="1226185">
                  <a:moveTo>
                    <a:pt x="2266553" y="1208506"/>
                  </a:moveTo>
                  <a:lnTo>
                    <a:pt x="2284400" y="1199583"/>
                  </a:lnTo>
                  <a:lnTo>
                    <a:pt x="2275356" y="1205353"/>
                  </a:lnTo>
                  <a:lnTo>
                    <a:pt x="2266553" y="1208506"/>
                  </a:lnTo>
                  <a:close/>
                </a:path>
                <a:path w="2383790" h="1226185">
                  <a:moveTo>
                    <a:pt x="2220163" y="1222157"/>
                  </a:moveTo>
                  <a:lnTo>
                    <a:pt x="2223651" y="1221575"/>
                  </a:lnTo>
                  <a:lnTo>
                    <a:pt x="2231271" y="1220051"/>
                  </a:lnTo>
                  <a:lnTo>
                    <a:pt x="2241369" y="1217527"/>
                  </a:lnTo>
                  <a:lnTo>
                    <a:pt x="2232373" y="1220749"/>
                  </a:lnTo>
                  <a:lnTo>
                    <a:pt x="2220163" y="1222157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1822704" y="2097023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78307" y="1259840"/>
                  </a:lnTo>
                  <a:lnTo>
                    <a:pt x="135636" y="1247140"/>
                  </a:lnTo>
                  <a:lnTo>
                    <a:pt x="99060" y="1226820"/>
                  </a:lnTo>
                  <a:lnTo>
                    <a:pt x="65532" y="1200150"/>
                  </a:lnTo>
                  <a:lnTo>
                    <a:pt x="38100" y="1167130"/>
                  </a:lnTo>
                  <a:lnTo>
                    <a:pt x="18288" y="1129030"/>
                  </a:lnTo>
                  <a:lnTo>
                    <a:pt x="4572" y="1087120"/>
                  </a:lnTo>
                  <a:lnTo>
                    <a:pt x="0" y="104267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6764" y="137160"/>
                  </a:lnTo>
                  <a:lnTo>
                    <a:pt x="50292" y="81280"/>
                  </a:lnTo>
                  <a:lnTo>
                    <a:pt x="80772" y="50800"/>
                  </a:lnTo>
                  <a:lnTo>
                    <a:pt x="97536" y="39370"/>
                  </a:lnTo>
                  <a:lnTo>
                    <a:pt x="115824" y="26670"/>
                  </a:lnTo>
                  <a:lnTo>
                    <a:pt x="134112" y="17780"/>
                  </a:lnTo>
                  <a:lnTo>
                    <a:pt x="155448" y="10160"/>
                  </a:lnTo>
                  <a:lnTo>
                    <a:pt x="198119" y="1270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25040" y="1270"/>
                  </a:lnTo>
                  <a:lnTo>
                    <a:pt x="2247900" y="3810"/>
                  </a:lnTo>
                  <a:lnTo>
                    <a:pt x="2269236" y="10160"/>
                  </a:lnTo>
                  <a:lnTo>
                    <a:pt x="2285085" y="16510"/>
                  </a:lnTo>
                  <a:lnTo>
                    <a:pt x="222504" y="16510"/>
                  </a:lnTo>
                  <a:lnTo>
                    <a:pt x="198120" y="17780"/>
                  </a:lnTo>
                  <a:lnTo>
                    <a:pt x="152400" y="27940"/>
                  </a:lnTo>
                  <a:lnTo>
                    <a:pt x="120396" y="43180"/>
                  </a:lnTo>
                  <a:lnTo>
                    <a:pt x="114300" y="46990"/>
                  </a:lnTo>
                  <a:lnTo>
                    <a:pt x="112776" y="48260"/>
                  </a:lnTo>
                  <a:lnTo>
                    <a:pt x="106680" y="50800"/>
                  </a:lnTo>
                  <a:lnTo>
                    <a:pt x="103632" y="54610"/>
                  </a:lnTo>
                  <a:lnTo>
                    <a:pt x="100584" y="55880"/>
                  </a:lnTo>
                  <a:lnTo>
                    <a:pt x="97536" y="58420"/>
                  </a:lnTo>
                  <a:lnTo>
                    <a:pt x="94488" y="59690"/>
                  </a:lnTo>
                  <a:lnTo>
                    <a:pt x="86868" y="67310"/>
                  </a:lnTo>
                  <a:lnTo>
                    <a:pt x="83820" y="69850"/>
                  </a:lnTo>
                  <a:lnTo>
                    <a:pt x="70104" y="82550"/>
                  </a:lnTo>
                  <a:lnTo>
                    <a:pt x="68580" y="86360"/>
                  </a:lnTo>
                  <a:lnTo>
                    <a:pt x="60960" y="93980"/>
                  </a:lnTo>
                  <a:lnTo>
                    <a:pt x="59436" y="96520"/>
                  </a:lnTo>
                  <a:lnTo>
                    <a:pt x="56388" y="100330"/>
                  </a:lnTo>
                  <a:lnTo>
                    <a:pt x="54864" y="102870"/>
                  </a:lnTo>
                  <a:lnTo>
                    <a:pt x="51816" y="105410"/>
                  </a:lnTo>
                  <a:lnTo>
                    <a:pt x="50292" y="109220"/>
                  </a:lnTo>
                  <a:lnTo>
                    <a:pt x="48768" y="110490"/>
                  </a:lnTo>
                  <a:lnTo>
                    <a:pt x="45720" y="116840"/>
                  </a:lnTo>
                  <a:lnTo>
                    <a:pt x="44196" y="118110"/>
                  </a:lnTo>
                  <a:lnTo>
                    <a:pt x="32004" y="142240"/>
                  </a:lnTo>
                  <a:lnTo>
                    <a:pt x="28956" y="151130"/>
                  </a:lnTo>
                  <a:lnTo>
                    <a:pt x="25908" y="158750"/>
                  </a:lnTo>
                  <a:lnTo>
                    <a:pt x="19812" y="184150"/>
                  </a:lnTo>
                  <a:lnTo>
                    <a:pt x="18288" y="194310"/>
                  </a:lnTo>
                  <a:lnTo>
                    <a:pt x="16764" y="210820"/>
                  </a:lnTo>
                  <a:lnTo>
                    <a:pt x="16764" y="1054100"/>
                  </a:lnTo>
                  <a:lnTo>
                    <a:pt x="18288" y="1054100"/>
                  </a:lnTo>
                  <a:lnTo>
                    <a:pt x="18288" y="1070610"/>
                  </a:lnTo>
                  <a:lnTo>
                    <a:pt x="19812" y="1070610"/>
                  </a:lnTo>
                  <a:lnTo>
                    <a:pt x="19812" y="1079500"/>
                  </a:lnTo>
                  <a:lnTo>
                    <a:pt x="21336" y="1079500"/>
                  </a:lnTo>
                  <a:lnTo>
                    <a:pt x="21336" y="1087120"/>
                  </a:lnTo>
                  <a:lnTo>
                    <a:pt x="22860" y="1087120"/>
                  </a:lnTo>
                  <a:lnTo>
                    <a:pt x="22860" y="1093470"/>
                  </a:lnTo>
                  <a:lnTo>
                    <a:pt x="24384" y="1093470"/>
                  </a:lnTo>
                  <a:lnTo>
                    <a:pt x="24384" y="1099820"/>
                  </a:lnTo>
                  <a:lnTo>
                    <a:pt x="25908" y="1099820"/>
                  </a:lnTo>
                  <a:lnTo>
                    <a:pt x="25908" y="1103630"/>
                  </a:lnTo>
                  <a:lnTo>
                    <a:pt x="27432" y="1103630"/>
                  </a:lnTo>
                  <a:lnTo>
                    <a:pt x="27432" y="1108710"/>
                  </a:lnTo>
                  <a:lnTo>
                    <a:pt x="28956" y="1108710"/>
                  </a:lnTo>
                  <a:lnTo>
                    <a:pt x="28956" y="1113790"/>
                  </a:lnTo>
                  <a:lnTo>
                    <a:pt x="30480" y="1113790"/>
                  </a:lnTo>
                  <a:lnTo>
                    <a:pt x="30480" y="1116330"/>
                  </a:lnTo>
                  <a:lnTo>
                    <a:pt x="32004" y="1116330"/>
                  </a:lnTo>
                  <a:lnTo>
                    <a:pt x="32004" y="1121410"/>
                  </a:lnTo>
                  <a:lnTo>
                    <a:pt x="33528" y="112141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6490"/>
                  </a:lnTo>
                  <a:lnTo>
                    <a:pt x="36576" y="1126490"/>
                  </a:lnTo>
                  <a:lnTo>
                    <a:pt x="36576" y="1131570"/>
                  </a:lnTo>
                  <a:lnTo>
                    <a:pt x="38100" y="1131570"/>
                  </a:lnTo>
                  <a:lnTo>
                    <a:pt x="38100" y="1134110"/>
                  </a:lnTo>
                  <a:lnTo>
                    <a:pt x="39624" y="1134110"/>
                  </a:lnTo>
                  <a:lnTo>
                    <a:pt x="39624" y="1137920"/>
                  </a:lnTo>
                  <a:lnTo>
                    <a:pt x="41148" y="1137920"/>
                  </a:lnTo>
                  <a:lnTo>
                    <a:pt x="41148" y="1140460"/>
                  </a:lnTo>
                  <a:lnTo>
                    <a:pt x="42672" y="1140460"/>
                  </a:lnTo>
                  <a:lnTo>
                    <a:pt x="44196" y="1141730"/>
                  </a:lnTo>
                  <a:lnTo>
                    <a:pt x="44196" y="1145540"/>
                  </a:lnTo>
                  <a:lnTo>
                    <a:pt x="45720" y="1145540"/>
                  </a:lnTo>
                  <a:lnTo>
                    <a:pt x="45720" y="1148080"/>
                  </a:lnTo>
                  <a:lnTo>
                    <a:pt x="47244" y="1148080"/>
                  </a:lnTo>
                  <a:lnTo>
                    <a:pt x="48768" y="1149350"/>
                  </a:lnTo>
                  <a:lnTo>
                    <a:pt x="48768" y="1153160"/>
                  </a:lnTo>
                  <a:lnTo>
                    <a:pt x="50292" y="1153160"/>
                  </a:lnTo>
                  <a:lnTo>
                    <a:pt x="50292" y="1155700"/>
                  </a:lnTo>
                  <a:lnTo>
                    <a:pt x="51816" y="1155700"/>
                  </a:lnTo>
                  <a:lnTo>
                    <a:pt x="54864" y="1159510"/>
                  </a:lnTo>
                  <a:lnTo>
                    <a:pt x="54864" y="1162050"/>
                  </a:lnTo>
                  <a:lnTo>
                    <a:pt x="56388" y="1162050"/>
                  </a:lnTo>
                  <a:lnTo>
                    <a:pt x="59436" y="1164590"/>
                  </a:lnTo>
                  <a:lnTo>
                    <a:pt x="59436" y="1168400"/>
                  </a:lnTo>
                  <a:lnTo>
                    <a:pt x="60960" y="1168400"/>
                  </a:lnTo>
                  <a:lnTo>
                    <a:pt x="64008" y="1170940"/>
                  </a:lnTo>
                  <a:lnTo>
                    <a:pt x="64008" y="1174750"/>
                  </a:lnTo>
                  <a:lnTo>
                    <a:pt x="65532" y="1174750"/>
                  </a:lnTo>
                  <a:lnTo>
                    <a:pt x="89916" y="1198880"/>
                  </a:lnTo>
                  <a:lnTo>
                    <a:pt x="92964" y="1200150"/>
                  </a:lnTo>
                  <a:lnTo>
                    <a:pt x="102108" y="1207770"/>
                  </a:lnTo>
                  <a:lnTo>
                    <a:pt x="105156" y="1209040"/>
                  </a:lnTo>
                  <a:lnTo>
                    <a:pt x="108204" y="1212850"/>
                  </a:lnTo>
                  <a:lnTo>
                    <a:pt x="114300" y="1215390"/>
                  </a:lnTo>
                  <a:lnTo>
                    <a:pt x="115824" y="1216660"/>
                  </a:lnTo>
                  <a:lnTo>
                    <a:pt x="121920" y="1220470"/>
                  </a:lnTo>
                  <a:lnTo>
                    <a:pt x="123444" y="1221740"/>
                  </a:lnTo>
                  <a:lnTo>
                    <a:pt x="135636" y="1228090"/>
                  </a:lnTo>
                  <a:lnTo>
                    <a:pt x="140208" y="1229360"/>
                  </a:lnTo>
                  <a:lnTo>
                    <a:pt x="146304" y="1231900"/>
                  </a:lnTo>
                  <a:lnTo>
                    <a:pt x="164592" y="1238250"/>
                  </a:lnTo>
                  <a:lnTo>
                    <a:pt x="176784" y="1240790"/>
                  </a:lnTo>
                  <a:lnTo>
                    <a:pt x="184404" y="1243330"/>
                  </a:lnTo>
                  <a:lnTo>
                    <a:pt x="193548" y="1244600"/>
                  </a:lnTo>
                  <a:lnTo>
                    <a:pt x="208788" y="1245870"/>
                  </a:lnTo>
                  <a:lnTo>
                    <a:pt x="2286609" y="1247140"/>
                  </a:lnTo>
                  <a:lnTo>
                    <a:pt x="2270760" y="1253490"/>
                  </a:lnTo>
                  <a:lnTo>
                    <a:pt x="2249424" y="1259840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286609" y="1247140"/>
                  </a:moveTo>
                  <a:lnTo>
                    <a:pt x="2217420" y="1247140"/>
                  </a:lnTo>
                  <a:lnTo>
                    <a:pt x="2217420" y="1245870"/>
                  </a:lnTo>
                  <a:lnTo>
                    <a:pt x="2232660" y="1244600"/>
                  </a:lnTo>
                  <a:lnTo>
                    <a:pt x="2241804" y="1243330"/>
                  </a:lnTo>
                  <a:lnTo>
                    <a:pt x="2249424" y="1240790"/>
                  </a:lnTo>
                  <a:lnTo>
                    <a:pt x="2261616" y="1238250"/>
                  </a:lnTo>
                  <a:lnTo>
                    <a:pt x="2275332" y="1234440"/>
                  </a:lnTo>
                  <a:lnTo>
                    <a:pt x="2278380" y="1231900"/>
                  </a:lnTo>
                  <a:lnTo>
                    <a:pt x="2282952" y="1230630"/>
                  </a:lnTo>
                  <a:lnTo>
                    <a:pt x="2307336" y="1217930"/>
                  </a:lnTo>
                  <a:lnTo>
                    <a:pt x="2308860" y="1216660"/>
                  </a:lnTo>
                  <a:lnTo>
                    <a:pt x="2314956" y="1214120"/>
                  </a:lnTo>
                  <a:lnTo>
                    <a:pt x="2322576" y="1207770"/>
                  </a:lnTo>
                  <a:lnTo>
                    <a:pt x="2325624" y="1206500"/>
                  </a:lnTo>
                  <a:lnTo>
                    <a:pt x="2328672" y="1202690"/>
                  </a:lnTo>
                  <a:lnTo>
                    <a:pt x="2331720" y="1201420"/>
                  </a:lnTo>
                  <a:lnTo>
                    <a:pt x="2336292" y="1197610"/>
                  </a:lnTo>
                  <a:lnTo>
                    <a:pt x="2339340" y="1196340"/>
                  </a:lnTo>
                  <a:lnTo>
                    <a:pt x="2356104" y="1178560"/>
                  </a:lnTo>
                  <a:lnTo>
                    <a:pt x="2357628" y="1176020"/>
                  </a:lnTo>
                  <a:lnTo>
                    <a:pt x="2363724" y="1169670"/>
                  </a:lnTo>
                  <a:lnTo>
                    <a:pt x="2365248" y="1167130"/>
                  </a:lnTo>
                  <a:lnTo>
                    <a:pt x="2368296" y="1163320"/>
                  </a:lnTo>
                  <a:lnTo>
                    <a:pt x="2369820" y="1160780"/>
                  </a:lnTo>
                  <a:lnTo>
                    <a:pt x="2372868" y="1158240"/>
                  </a:lnTo>
                  <a:lnTo>
                    <a:pt x="2375916" y="1151890"/>
                  </a:lnTo>
                  <a:lnTo>
                    <a:pt x="2382012" y="1141730"/>
                  </a:lnTo>
                  <a:lnTo>
                    <a:pt x="2391156" y="1123950"/>
                  </a:lnTo>
                  <a:lnTo>
                    <a:pt x="2394204" y="1116330"/>
                  </a:lnTo>
                  <a:lnTo>
                    <a:pt x="2398776" y="1102360"/>
                  </a:lnTo>
                  <a:lnTo>
                    <a:pt x="2400300" y="1096010"/>
                  </a:lnTo>
                  <a:lnTo>
                    <a:pt x="2401824" y="1092200"/>
                  </a:lnTo>
                  <a:lnTo>
                    <a:pt x="2407920" y="1045210"/>
                  </a:lnTo>
                  <a:lnTo>
                    <a:pt x="2409444" y="219710"/>
                  </a:lnTo>
                  <a:lnTo>
                    <a:pt x="2407920" y="219710"/>
                  </a:lnTo>
                  <a:lnTo>
                    <a:pt x="2407920" y="196850"/>
                  </a:lnTo>
                  <a:lnTo>
                    <a:pt x="2406396" y="196850"/>
                  </a:lnTo>
                  <a:lnTo>
                    <a:pt x="2406396" y="186690"/>
                  </a:lnTo>
                  <a:lnTo>
                    <a:pt x="2404872" y="186690"/>
                  </a:lnTo>
                  <a:lnTo>
                    <a:pt x="2404872" y="179070"/>
                  </a:lnTo>
                  <a:lnTo>
                    <a:pt x="2403348" y="179070"/>
                  </a:lnTo>
                  <a:lnTo>
                    <a:pt x="2403348" y="172720"/>
                  </a:lnTo>
                  <a:lnTo>
                    <a:pt x="2401824" y="172720"/>
                  </a:lnTo>
                  <a:lnTo>
                    <a:pt x="2401824" y="166370"/>
                  </a:lnTo>
                  <a:lnTo>
                    <a:pt x="2400300" y="166370"/>
                  </a:lnTo>
                  <a:lnTo>
                    <a:pt x="2400300" y="161290"/>
                  </a:lnTo>
                  <a:lnTo>
                    <a:pt x="2398776" y="161290"/>
                  </a:lnTo>
                  <a:lnTo>
                    <a:pt x="2398776" y="156210"/>
                  </a:lnTo>
                  <a:lnTo>
                    <a:pt x="2397252" y="156210"/>
                  </a:lnTo>
                  <a:lnTo>
                    <a:pt x="2397252" y="153670"/>
                  </a:lnTo>
                  <a:lnTo>
                    <a:pt x="2395728" y="153670"/>
                  </a:lnTo>
                  <a:lnTo>
                    <a:pt x="2395728" y="148590"/>
                  </a:lnTo>
                  <a:lnTo>
                    <a:pt x="2394204" y="148590"/>
                  </a:lnTo>
                  <a:lnTo>
                    <a:pt x="2394204" y="143510"/>
                  </a:lnTo>
                  <a:lnTo>
                    <a:pt x="2392680" y="143510"/>
                  </a:lnTo>
                  <a:lnTo>
                    <a:pt x="2392680" y="140970"/>
                  </a:lnTo>
                  <a:lnTo>
                    <a:pt x="2391156" y="140970"/>
                  </a:lnTo>
                  <a:lnTo>
                    <a:pt x="2391156" y="138430"/>
                  </a:lnTo>
                  <a:lnTo>
                    <a:pt x="2389632" y="138430"/>
                  </a:lnTo>
                  <a:lnTo>
                    <a:pt x="2389632" y="134620"/>
                  </a:lnTo>
                  <a:lnTo>
                    <a:pt x="2388108" y="13462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6" y="123190"/>
                  </a:lnTo>
                  <a:lnTo>
                    <a:pt x="2382012" y="123190"/>
                  </a:lnTo>
                  <a:lnTo>
                    <a:pt x="2382012" y="119380"/>
                  </a:lnTo>
                  <a:lnTo>
                    <a:pt x="2380488" y="119380"/>
                  </a:lnTo>
                  <a:lnTo>
                    <a:pt x="2380488" y="116840"/>
                  </a:lnTo>
                  <a:lnTo>
                    <a:pt x="2378964" y="115570"/>
                  </a:lnTo>
                  <a:lnTo>
                    <a:pt x="2377440" y="115570"/>
                  </a:lnTo>
                  <a:lnTo>
                    <a:pt x="2377440" y="111760"/>
                  </a:lnTo>
                  <a:lnTo>
                    <a:pt x="2375916" y="111760"/>
                  </a:lnTo>
                  <a:lnTo>
                    <a:pt x="2375916" y="109220"/>
                  </a:lnTo>
                  <a:lnTo>
                    <a:pt x="2374392" y="107950"/>
                  </a:lnTo>
                  <a:lnTo>
                    <a:pt x="2372868" y="107950"/>
                  </a:lnTo>
                  <a:lnTo>
                    <a:pt x="2372868" y="104140"/>
                  </a:lnTo>
                  <a:lnTo>
                    <a:pt x="2369820" y="101600"/>
                  </a:lnTo>
                  <a:lnTo>
                    <a:pt x="2368296" y="101600"/>
                  </a:lnTo>
                  <a:lnTo>
                    <a:pt x="2368296" y="97790"/>
                  </a:lnTo>
                  <a:lnTo>
                    <a:pt x="2365248" y="95250"/>
                  </a:lnTo>
                  <a:lnTo>
                    <a:pt x="2363724" y="95250"/>
                  </a:lnTo>
                  <a:lnTo>
                    <a:pt x="2363724" y="92710"/>
                  </a:lnTo>
                  <a:lnTo>
                    <a:pt x="2353056" y="81280"/>
                  </a:lnTo>
                  <a:lnTo>
                    <a:pt x="2351532" y="81280"/>
                  </a:lnTo>
                  <a:lnTo>
                    <a:pt x="2351532" y="78740"/>
                  </a:lnTo>
                  <a:lnTo>
                    <a:pt x="2346960" y="73660"/>
                  </a:lnTo>
                  <a:lnTo>
                    <a:pt x="2343912" y="72390"/>
                  </a:lnTo>
                  <a:lnTo>
                    <a:pt x="2333244" y="62230"/>
                  </a:lnTo>
                  <a:lnTo>
                    <a:pt x="2327148" y="57150"/>
                  </a:lnTo>
                  <a:lnTo>
                    <a:pt x="2324100" y="55880"/>
                  </a:lnTo>
                  <a:lnTo>
                    <a:pt x="2321052" y="52070"/>
                  </a:lnTo>
                  <a:lnTo>
                    <a:pt x="2318004" y="50800"/>
                  </a:lnTo>
                  <a:lnTo>
                    <a:pt x="2316480" y="49530"/>
                  </a:lnTo>
                  <a:lnTo>
                    <a:pt x="2310384" y="46990"/>
                  </a:lnTo>
                  <a:lnTo>
                    <a:pt x="2308860" y="44450"/>
                  </a:lnTo>
                  <a:lnTo>
                    <a:pt x="2302764" y="41910"/>
                  </a:lnTo>
                  <a:lnTo>
                    <a:pt x="2301240" y="40640"/>
                  </a:lnTo>
                  <a:lnTo>
                    <a:pt x="2298192" y="39370"/>
                  </a:lnTo>
                  <a:lnTo>
                    <a:pt x="2293620" y="36830"/>
                  </a:lnTo>
                  <a:lnTo>
                    <a:pt x="2269236" y="26670"/>
                  </a:lnTo>
                  <a:lnTo>
                    <a:pt x="2246376" y="20320"/>
                  </a:lnTo>
                  <a:lnTo>
                    <a:pt x="2228088" y="17780"/>
                  </a:lnTo>
                  <a:lnTo>
                    <a:pt x="2203704" y="16510"/>
                  </a:lnTo>
                  <a:lnTo>
                    <a:pt x="2285085" y="16510"/>
                  </a:lnTo>
                  <a:lnTo>
                    <a:pt x="2327148" y="38100"/>
                  </a:lnTo>
                  <a:lnTo>
                    <a:pt x="2374392" y="80010"/>
                  </a:lnTo>
                  <a:lnTo>
                    <a:pt x="2398776" y="115570"/>
                  </a:lnTo>
                  <a:lnTo>
                    <a:pt x="2415540" y="154940"/>
                  </a:lnTo>
                  <a:lnTo>
                    <a:pt x="2424684" y="199390"/>
                  </a:lnTo>
                  <a:lnTo>
                    <a:pt x="2424684" y="1064260"/>
                  </a:lnTo>
                  <a:lnTo>
                    <a:pt x="2415540" y="1107440"/>
                  </a:lnTo>
                  <a:lnTo>
                    <a:pt x="2398776" y="1146810"/>
                  </a:lnTo>
                  <a:lnTo>
                    <a:pt x="2375916" y="1182370"/>
                  </a:lnTo>
                  <a:lnTo>
                    <a:pt x="2345436" y="1212850"/>
                  </a:lnTo>
                  <a:lnTo>
                    <a:pt x="2310384" y="1236980"/>
                  </a:lnTo>
                  <a:lnTo>
                    <a:pt x="2290572" y="1245870"/>
                  </a:lnTo>
                  <a:lnTo>
                    <a:pt x="2286609" y="1247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5" name="object 5"/>
            <p:cNvSpPr/>
            <p:nvPr/>
          </p:nvSpPr>
          <p:spPr>
            <a:xfrm>
              <a:off x="1839467" y="2113787"/>
              <a:ext cx="2391410" cy="1231900"/>
            </a:xfrm>
            <a:custGeom>
              <a:avLst/>
              <a:gdLst/>
              <a:ahLst/>
              <a:cxnLst/>
              <a:rect l="l" t="t" r="r" b="b"/>
              <a:pathLst>
                <a:path w="2391410" h="1231900">
                  <a:moveTo>
                    <a:pt x="2186940" y="1231392"/>
                  </a:moveTo>
                  <a:lnTo>
                    <a:pt x="205740" y="1231392"/>
                  </a:lnTo>
                  <a:lnTo>
                    <a:pt x="158353" y="1225993"/>
                  </a:lnTo>
                  <a:lnTo>
                    <a:pt x="114966" y="1210598"/>
                  </a:lnTo>
                  <a:lnTo>
                    <a:pt x="76777" y="1186405"/>
                  </a:lnTo>
                  <a:lnTo>
                    <a:pt x="44986" y="1154614"/>
                  </a:lnTo>
                  <a:lnTo>
                    <a:pt x="20793" y="1116425"/>
                  </a:lnTo>
                  <a:lnTo>
                    <a:pt x="5398" y="1073038"/>
                  </a:lnTo>
                  <a:lnTo>
                    <a:pt x="0" y="1025652"/>
                  </a:lnTo>
                  <a:lnTo>
                    <a:pt x="0" y="205739"/>
                  </a:lnTo>
                  <a:lnTo>
                    <a:pt x="5398" y="158833"/>
                  </a:lnTo>
                  <a:lnTo>
                    <a:pt x="20793" y="115632"/>
                  </a:lnTo>
                  <a:lnTo>
                    <a:pt x="44986" y="77417"/>
                  </a:lnTo>
                  <a:lnTo>
                    <a:pt x="76777" y="45466"/>
                  </a:lnTo>
                  <a:lnTo>
                    <a:pt x="114966" y="21060"/>
                  </a:lnTo>
                  <a:lnTo>
                    <a:pt x="158353" y="547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761" y="5478"/>
                  </a:lnTo>
                  <a:lnTo>
                    <a:pt x="2276744" y="21060"/>
                  </a:lnTo>
                  <a:lnTo>
                    <a:pt x="2314662" y="45466"/>
                  </a:lnTo>
                  <a:lnTo>
                    <a:pt x="2346289" y="77417"/>
                  </a:lnTo>
                  <a:lnTo>
                    <a:pt x="2370397" y="115632"/>
                  </a:lnTo>
                  <a:lnTo>
                    <a:pt x="2385761" y="158833"/>
                  </a:lnTo>
                  <a:lnTo>
                    <a:pt x="2391155" y="205739"/>
                  </a:lnTo>
                  <a:lnTo>
                    <a:pt x="2391155" y="1025652"/>
                  </a:lnTo>
                  <a:lnTo>
                    <a:pt x="2385761" y="1073038"/>
                  </a:lnTo>
                  <a:lnTo>
                    <a:pt x="2370397" y="1116425"/>
                  </a:lnTo>
                  <a:lnTo>
                    <a:pt x="2346289" y="1154614"/>
                  </a:lnTo>
                  <a:lnTo>
                    <a:pt x="2314662" y="1186405"/>
                  </a:lnTo>
                  <a:lnTo>
                    <a:pt x="2276744" y="1210598"/>
                  </a:lnTo>
                  <a:lnTo>
                    <a:pt x="2233761" y="1225993"/>
                  </a:lnTo>
                  <a:lnTo>
                    <a:pt x="2186940" y="123139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6" name="object 6"/>
            <p:cNvSpPr/>
            <p:nvPr/>
          </p:nvSpPr>
          <p:spPr>
            <a:xfrm>
              <a:off x="1822704" y="2097023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99643" y="1263396"/>
                  </a:lnTo>
                  <a:lnTo>
                    <a:pt x="135636" y="1248156"/>
                  </a:lnTo>
                  <a:lnTo>
                    <a:pt x="99060" y="1226820"/>
                  </a:lnTo>
                  <a:lnTo>
                    <a:pt x="65532" y="1200912"/>
                  </a:lnTo>
                  <a:lnTo>
                    <a:pt x="38100" y="1167384"/>
                  </a:lnTo>
                  <a:lnTo>
                    <a:pt x="18288" y="1129284"/>
                  </a:lnTo>
                  <a:lnTo>
                    <a:pt x="4572" y="1088136"/>
                  </a:lnTo>
                  <a:lnTo>
                    <a:pt x="0" y="1043940"/>
                  </a:lnTo>
                  <a:lnTo>
                    <a:pt x="0" y="222504"/>
                  </a:lnTo>
                  <a:lnTo>
                    <a:pt x="4572" y="178308"/>
                  </a:lnTo>
                  <a:lnTo>
                    <a:pt x="16764" y="137160"/>
                  </a:lnTo>
                  <a:lnTo>
                    <a:pt x="38100" y="99060"/>
                  </a:lnTo>
                  <a:lnTo>
                    <a:pt x="64008" y="67056"/>
                  </a:lnTo>
                  <a:lnTo>
                    <a:pt x="97536" y="39624"/>
                  </a:lnTo>
                  <a:lnTo>
                    <a:pt x="134112" y="18288"/>
                  </a:lnTo>
                  <a:lnTo>
                    <a:pt x="198119" y="1524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89048" y="18288"/>
                  </a:lnTo>
                  <a:lnTo>
                    <a:pt x="2319310" y="33528"/>
                  </a:lnTo>
                  <a:lnTo>
                    <a:pt x="222504" y="33528"/>
                  </a:lnTo>
                  <a:lnTo>
                    <a:pt x="204216" y="35052"/>
                  </a:lnTo>
                  <a:lnTo>
                    <a:pt x="166116" y="42672"/>
                  </a:lnTo>
                  <a:lnTo>
                    <a:pt x="117348" y="65532"/>
                  </a:lnTo>
                  <a:lnTo>
                    <a:pt x="77724" y="102108"/>
                  </a:lnTo>
                  <a:lnTo>
                    <a:pt x="48768" y="147828"/>
                  </a:lnTo>
                  <a:lnTo>
                    <a:pt x="38100" y="184404"/>
                  </a:lnTo>
                  <a:lnTo>
                    <a:pt x="33528" y="222504"/>
                  </a:lnTo>
                  <a:lnTo>
                    <a:pt x="33654" y="1043940"/>
                  </a:lnTo>
                  <a:lnTo>
                    <a:pt x="35052" y="1060704"/>
                  </a:lnTo>
                  <a:lnTo>
                    <a:pt x="36576" y="1080516"/>
                  </a:lnTo>
                  <a:lnTo>
                    <a:pt x="56388" y="1132332"/>
                  </a:lnTo>
                  <a:lnTo>
                    <a:pt x="88392" y="1175004"/>
                  </a:lnTo>
                  <a:lnTo>
                    <a:pt x="131064" y="1208532"/>
                  </a:lnTo>
                  <a:lnTo>
                    <a:pt x="182880" y="1226820"/>
                  </a:lnTo>
                  <a:lnTo>
                    <a:pt x="222504" y="1231392"/>
                  </a:lnTo>
                  <a:lnTo>
                    <a:pt x="2320834" y="1231392"/>
                  </a:lnTo>
                  <a:lnTo>
                    <a:pt x="2310384" y="1237488"/>
                  </a:lnTo>
                  <a:lnTo>
                    <a:pt x="2290572" y="1246632"/>
                  </a:lnTo>
                  <a:lnTo>
                    <a:pt x="2270760" y="1254252"/>
                  </a:lnTo>
                  <a:lnTo>
                    <a:pt x="2249424" y="1260348"/>
                  </a:lnTo>
                  <a:lnTo>
                    <a:pt x="2226564" y="1263396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320834" y="1231392"/>
                  </a:moveTo>
                  <a:lnTo>
                    <a:pt x="2202180" y="1231392"/>
                  </a:lnTo>
                  <a:lnTo>
                    <a:pt x="2240280" y="1228344"/>
                  </a:lnTo>
                  <a:lnTo>
                    <a:pt x="2258568" y="1223772"/>
                  </a:lnTo>
                  <a:lnTo>
                    <a:pt x="2308860" y="1199388"/>
                  </a:lnTo>
                  <a:lnTo>
                    <a:pt x="2348484" y="1162812"/>
                  </a:lnTo>
                  <a:lnTo>
                    <a:pt x="2377440" y="1117092"/>
                  </a:lnTo>
                  <a:lnTo>
                    <a:pt x="2391156" y="1063752"/>
                  </a:lnTo>
                  <a:lnTo>
                    <a:pt x="2392571" y="1043940"/>
                  </a:lnTo>
                  <a:lnTo>
                    <a:pt x="2392562" y="222504"/>
                  </a:lnTo>
                  <a:lnTo>
                    <a:pt x="2383536" y="167640"/>
                  </a:lnTo>
                  <a:lnTo>
                    <a:pt x="2360676" y="117348"/>
                  </a:lnTo>
                  <a:lnTo>
                    <a:pt x="2324100" y="77724"/>
                  </a:lnTo>
                  <a:lnTo>
                    <a:pt x="2278380" y="48768"/>
                  </a:lnTo>
                  <a:lnTo>
                    <a:pt x="2223516" y="35052"/>
                  </a:lnTo>
                  <a:lnTo>
                    <a:pt x="2203704" y="33528"/>
                  </a:lnTo>
                  <a:lnTo>
                    <a:pt x="2319310" y="33528"/>
                  </a:lnTo>
                  <a:lnTo>
                    <a:pt x="2374392" y="80772"/>
                  </a:lnTo>
                  <a:lnTo>
                    <a:pt x="2398776" y="115824"/>
                  </a:lnTo>
                  <a:lnTo>
                    <a:pt x="2415540" y="155448"/>
                  </a:lnTo>
                  <a:lnTo>
                    <a:pt x="2424684" y="199644"/>
                  </a:lnTo>
                  <a:lnTo>
                    <a:pt x="2424684" y="1065276"/>
                  </a:lnTo>
                  <a:lnTo>
                    <a:pt x="2415540" y="1107948"/>
                  </a:lnTo>
                  <a:lnTo>
                    <a:pt x="2398776" y="1147572"/>
                  </a:lnTo>
                  <a:lnTo>
                    <a:pt x="2375916" y="1182624"/>
                  </a:lnTo>
                  <a:lnTo>
                    <a:pt x="2345436" y="1213104"/>
                  </a:lnTo>
                  <a:lnTo>
                    <a:pt x="2328672" y="1226820"/>
                  </a:lnTo>
                  <a:lnTo>
                    <a:pt x="2320834" y="1231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90213" y="2094619"/>
            <a:ext cx="1619778" cy="7437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0299"/>
              </a:lnSpc>
              <a:spcBef>
                <a:spcPts val="86"/>
              </a:spcBef>
            </a:pPr>
            <a:r>
              <a:rPr sz="1587" spc="-159" dirty="0">
                <a:solidFill>
                  <a:srgbClr val="313F4F"/>
                </a:solidFill>
                <a:latin typeface="Microsoft Sans Serif"/>
                <a:cs typeface="Microsoft Sans Serif"/>
              </a:rPr>
              <a:t>Г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о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с</a:t>
            </a:r>
            <a:r>
              <a:rPr sz="1587" spc="-82" dirty="0">
                <a:solidFill>
                  <a:srgbClr val="313F4F"/>
                </a:solidFill>
                <a:latin typeface="Microsoft Sans Serif"/>
                <a:cs typeface="Microsoft Sans Serif"/>
              </a:rPr>
              <a:t>у</a:t>
            </a:r>
            <a:r>
              <a:rPr sz="1587" spc="-9" dirty="0">
                <a:solidFill>
                  <a:srgbClr val="313F4F"/>
                </a:solidFill>
                <a:latin typeface="Microsoft Sans Serif"/>
                <a:cs typeface="Microsoft Sans Serif"/>
              </a:rPr>
              <a:t>д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а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р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ст</a:t>
            </a:r>
            <a:r>
              <a:rPr sz="1587" spc="-18" dirty="0">
                <a:solidFill>
                  <a:srgbClr val="313F4F"/>
                </a:solidFill>
                <a:latin typeface="Microsoft Sans Serif"/>
                <a:cs typeface="Microsoft Sans Serif"/>
              </a:rPr>
              <a:t>в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е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нн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а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я  </a:t>
            </a:r>
            <a:r>
              <a:rPr sz="1587" spc="-18" dirty="0">
                <a:solidFill>
                  <a:srgbClr val="313F4F"/>
                </a:solidFill>
                <a:latin typeface="Microsoft Sans Serif"/>
                <a:cs typeface="Microsoft Sans Serif"/>
              </a:rPr>
              <a:t>итоговая 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 </a:t>
            </a:r>
            <a:r>
              <a:rPr sz="1587" spc="-9" dirty="0">
                <a:solidFill>
                  <a:srgbClr val="313F4F"/>
                </a:solidFill>
                <a:latin typeface="Microsoft Sans Serif"/>
                <a:cs typeface="Microsoft Sans Serif"/>
              </a:rPr>
              <a:t>аттестация</a:t>
            </a:r>
            <a:endParaRPr sz="1587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95994" y="4744284"/>
            <a:ext cx="2200203" cy="1145879"/>
            <a:chOff x="4023359" y="5231891"/>
            <a:chExt cx="2426335" cy="1263650"/>
          </a:xfrm>
        </p:grpSpPr>
        <p:sp>
          <p:nvSpPr>
            <p:cNvPr id="9" name="object 9"/>
            <p:cNvSpPr/>
            <p:nvPr/>
          </p:nvSpPr>
          <p:spPr>
            <a:xfrm>
              <a:off x="4041353" y="5323390"/>
              <a:ext cx="2392045" cy="1155700"/>
            </a:xfrm>
            <a:custGeom>
              <a:avLst/>
              <a:gdLst/>
              <a:ahLst/>
              <a:cxnLst/>
              <a:rect l="l" t="t" r="r" b="b"/>
              <a:pathLst>
                <a:path w="2392045" h="1155700">
                  <a:moveTo>
                    <a:pt x="2185710" y="1155133"/>
                  </a:moveTo>
                  <a:lnTo>
                    <a:pt x="204509" y="1155133"/>
                  </a:lnTo>
                  <a:lnTo>
                    <a:pt x="191175" y="1153615"/>
                  </a:lnTo>
                  <a:lnTo>
                    <a:pt x="2185849" y="1155117"/>
                  </a:lnTo>
                  <a:lnTo>
                    <a:pt x="2185710" y="1155133"/>
                  </a:lnTo>
                  <a:close/>
                </a:path>
                <a:path w="2392045" h="1155700">
                  <a:moveTo>
                    <a:pt x="162539" y="1150356"/>
                  </a:moveTo>
                  <a:lnTo>
                    <a:pt x="157123" y="1149739"/>
                  </a:lnTo>
                  <a:lnTo>
                    <a:pt x="150041" y="1147231"/>
                  </a:lnTo>
                  <a:lnTo>
                    <a:pt x="162539" y="1150356"/>
                  </a:lnTo>
                  <a:close/>
                </a:path>
                <a:path w="2392045" h="1155700">
                  <a:moveTo>
                    <a:pt x="120633" y="1136817"/>
                  </a:moveTo>
                  <a:lnTo>
                    <a:pt x="113736" y="1134375"/>
                  </a:lnTo>
                  <a:lnTo>
                    <a:pt x="106073" y="1129537"/>
                  </a:lnTo>
                  <a:lnTo>
                    <a:pt x="120633" y="1136817"/>
                  </a:lnTo>
                  <a:close/>
                </a:path>
                <a:path w="2392045" h="1155700">
                  <a:moveTo>
                    <a:pt x="101095" y="1126394"/>
                  </a:moveTo>
                  <a:lnTo>
                    <a:pt x="100267" y="1125872"/>
                  </a:lnTo>
                  <a:lnTo>
                    <a:pt x="100878" y="1126177"/>
                  </a:lnTo>
                  <a:lnTo>
                    <a:pt x="101095" y="1126394"/>
                  </a:lnTo>
                  <a:close/>
                </a:path>
                <a:path w="2392045" h="1155700">
                  <a:moveTo>
                    <a:pt x="84561" y="1115957"/>
                  </a:moveTo>
                  <a:lnTo>
                    <a:pt x="75547" y="1110266"/>
                  </a:lnTo>
                  <a:lnTo>
                    <a:pt x="63627" y="1098408"/>
                  </a:lnTo>
                  <a:lnTo>
                    <a:pt x="64302" y="1098745"/>
                  </a:lnTo>
                  <a:lnTo>
                    <a:pt x="73446" y="1107889"/>
                  </a:lnTo>
                  <a:lnTo>
                    <a:pt x="76494" y="1109413"/>
                  </a:lnTo>
                  <a:lnTo>
                    <a:pt x="79542" y="1112461"/>
                  </a:lnTo>
                  <a:lnTo>
                    <a:pt x="82590" y="1113985"/>
                  </a:lnTo>
                  <a:lnTo>
                    <a:pt x="84561" y="1115957"/>
                  </a:lnTo>
                  <a:close/>
                </a:path>
                <a:path w="2392045" h="1155700">
                  <a:moveTo>
                    <a:pt x="56682" y="1091498"/>
                  </a:moveTo>
                  <a:lnTo>
                    <a:pt x="45583" y="1080457"/>
                  </a:lnTo>
                  <a:lnTo>
                    <a:pt x="46014" y="1080457"/>
                  </a:lnTo>
                  <a:lnTo>
                    <a:pt x="56682" y="1091125"/>
                  </a:lnTo>
                  <a:lnTo>
                    <a:pt x="56682" y="1091498"/>
                  </a:lnTo>
                  <a:close/>
                </a:path>
                <a:path w="2392045" h="1155700">
                  <a:moveTo>
                    <a:pt x="44490" y="1079369"/>
                  </a:moveTo>
                  <a:lnTo>
                    <a:pt x="43756" y="1078640"/>
                  </a:lnTo>
                  <a:lnTo>
                    <a:pt x="41026" y="1074361"/>
                  </a:lnTo>
                  <a:lnTo>
                    <a:pt x="41442" y="1074361"/>
                  </a:lnTo>
                  <a:lnTo>
                    <a:pt x="44490" y="1077409"/>
                  </a:lnTo>
                  <a:lnTo>
                    <a:pt x="44490" y="1079369"/>
                  </a:lnTo>
                  <a:close/>
                </a:path>
                <a:path w="2392045" h="1155700">
                  <a:moveTo>
                    <a:pt x="39918" y="1072624"/>
                  </a:moveTo>
                  <a:lnTo>
                    <a:pt x="37608" y="1069003"/>
                  </a:lnTo>
                  <a:lnTo>
                    <a:pt x="39918" y="1071313"/>
                  </a:lnTo>
                  <a:lnTo>
                    <a:pt x="39918" y="1072624"/>
                  </a:lnTo>
                  <a:close/>
                </a:path>
                <a:path w="2392045" h="1155700">
                  <a:moveTo>
                    <a:pt x="35346" y="1065458"/>
                  </a:moveTo>
                  <a:lnTo>
                    <a:pt x="34921" y="1064793"/>
                  </a:lnTo>
                  <a:lnTo>
                    <a:pt x="35346" y="1065217"/>
                  </a:lnTo>
                  <a:lnTo>
                    <a:pt x="35346" y="1065458"/>
                  </a:lnTo>
                  <a:close/>
                </a:path>
                <a:path w="2392045" h="1155700">
                  <a:moveTo>
                    <a:pt x="27726" y="1053515"/>
                  </a:moveTo>
                  <a:lnTo>
                    <a:pt x="26863" y="1052162"/>
                  </a:lnTo>
                  <a:lnTo>
                    <a:pt x="27726" y="1053025"/>
                  </a:lnTo>
                  <a:lnTo>
                    <a:pt x="27726" y="1053515"/>
                  </a:lnTo>
                  <a:close/>
                </a:path>
                <a:path w="2392045" h="1155700">
                  <a:moveTo>
                    <a:pt x="24678" y="1048738"/>
                  </a:moveTo>
                  <a:lnTo>
                    <a:pt x="24496" y="1048453"/>
                  </a:lnTo>
                  <a:lnTo>
                    <a:pt x="24678" y="1048453"/>
                  </a:lnTo>
                  <a:lnTo>
                    <a:pt x="24678" y="1048738"/>
                  </a:lnTo>
                  <a:close/>
                </a:path>
                <a:path w="2392045" h="1155700">
                  <a:moveTo>
                    <a:pt x="23154" y="1046349"/>
                  </a:moveTo>
                  <a:lnTo>
                    <a:pt x="22552" y="1045405"/>
                  </a:lnTo>
                  <a:lnTo>
                    <a:pt x="23154" y="1045405"/>
                  </a:lnTo>
                  <a:lnTo>
                    <a:pt x="23154" y="1046349"/>
                  </a:lnTo>
                  <a:close/>
                </a:path>
                <a:path w="2392045" h="1155700">
                  <a:moveTo>
                    <a:pt x="21630" y="1043960"/>
                  </a:moveTo>
                  <a:lnTo>
                    <a:pt x="20607" y="1042357"/>
                  </a:lnTo>
                  <a:lnTo>
                    <a:pt x="21630" y="1042357"/>
                  </a:lnTo>
                  <a:lnTo>
                    <a:pt x="21630" y="1043960"/>
                  </a:lnTo>
                  <a:close/>
                </a:path>
                <a:path w="2392045" h="1155700">
                  <a:moveTo>
                    <a:pt x="20106" y="1041572"/>
                  </a:moveTo>
                  <a:lnTo>
                    <a:pt x="19563" y="1040722"/>
                  </a:lnTo>
                  <a:lnTo>
                    <a:pt x="19057" y="1039309"/>
                  </a:lnTo>
                  <a:lnTo>
                    <a:pt x="20106" y="1039309"/>
                  </a:lnTo>
                  <a:lnTo>
                    <a:pt x="20106" y="1041572"/>
                  </a:lnTo>
                  <a:close/>
                </a:path>
                <a:path w="2392045" h="1155700">
                  <a:moveTo>
                    <a:pt x="18582" y="1037981"/>
                  </a:moveTo>
                  <a:lnTo>
                    <a:pt x="17966" y="1036261"/>
                  </a:lnTo>
                  <a:lnTo>
                    <a:pt x="18582" y="1036261"/>
                  </a:lnTo>
                  <a:lnTo>
                    <a:pt x="18582" y="1037981"/>
                  </a:lnTo>
                  <a:close/>
                </a:path>
                <a:path w="2392045" h="1155700">
                  <a:moveTo>
                    <a:pt x="17058" y="1033726"/>
                  </a:moveTo>
                  <a:lnTo>
                    <a:pt x="16874" y="1033213"/>
                  </a:lnTo>
                  <a:lnTo>
                    <a:pt x="17058" y="1033213"/>
                  </a:lnTo>
                  <a:lnTo>
                    <a:pt x="17058" y="1033726"/>
                  </a:lnTo>
                  <a:close/>
                </a:path>
                <a:path w="2392045" h="1155700">
                  <a:moveTo>
                    <a:pt x="15534" y="1029472"/>
                  </a:moveTo>
                  <a:lnTo>
                    <a:pt x="15236" y="1028641"/>
                  </a:lnTo>
                  <a:lnTo>
                    <a:pt x="15534" y="1028641"/>
                  </a:lnTo>
                  <a:lnTo>
                    <a:pt x="15534" y="1029472"/>
                  </a:lnTo>
                  <a:close/>
                </a:path>
                <a:path w="2392045" h="1155700">
                  <a:moveTo>
                    <a:pt x="10962" y="1016707"/>
                  </a:moveTo>
                  <a:lnTo>
                    <a:pt x="10869" y="1016449"/>
                  </a:lnTo>
                  <a:lnTo>
                    <a:pt x="10962" y="1016707"/>
                  </a:lnTo>
                  <a:close/>
                </a:path>
                <a:path w="2392045" h="1155700">
                  <a:moveTo>
                    <a:pt x="9438" y="1012452"/>
                  </a:moveTo>
                  <a:lnTo>
                    <a:pt x="9232" y="1011877"/>
                  </a:lnTo>
                  <a:lnTo>
                    <a:pt x="9438" y="1011877"/>
                  </a:lnTo>
                  <a:lnTo>
                    <a:pt x="9438" y="1012452"/>
                  </a:lnTo>
                  <a:close/>
                </a:path>
                <a:path w="2392045" h="1155700">
                  <a:moveTo>
                    <a:pt x="7914" y="1008197"/>
                  </a:moveTo>
                  <a:lnTo>
                    <a:pt x="7594" y="1007305"/>
                  </a:lnTo>
                  <a:lnTo>
                    <a:pt x="7914" y="1007305"/>
                  </a:lnTo>
                  <a:lnTo>
                    <a:pt x="7914" y="1008197"/>
                  </a:lnTo>
                  <a:close/>
                </a:path>
                <a:path w="2392045" h="1155700">
                  <a:moveTo>
                    <a:pt x="6390" y="1003942"/>
                  </a:moveTo>
                  <a:lnTo>
                    <a:pt x="5411" y="1001209"/>
                  </a:lnTo>
                  <a:lnTo>
                    <a:pt x="6390" y="1001209"/>
                  </a:lnTo>
                  <a:lnTo>
                    <a:pt x="6390" y="1003942"/>
                  </a:lnTo>
                  <a:close/>
                </a:path>
                <a:path w="2392045" h="1155700">
                  <a:moveTo>
                    <a:pt x="4866" y="999687"/>
                  </a:moveTo>
                  <a:lnTo>
                    <a:pt x="4168" y="997739"/>
                  </a:lnTo>
                  <a:lnTo>
                    <a:pt x="3865" y="995113"/>
                  </a:lnTo>
                  <a:lnTo>
                    <a:pt x="4866" y="995113"/>
                  </a:lnTo>
                  <a:lnTo>
                    <a:pt x="4866" y="999687"/>
                  </a:lnTo>
                  <a:close/>
                </a:path>
                <a:path w="2392045" h="1155700">
                  <a:moveTo>
                    <a:pt x="3342" y="990574"/>
                  </a:moveTo>
                  <a:lnTo>
                    <a:pt x="2987" y="987493"/>
                  </a:lnTo>
                  <a:lnTo>
                    <a:pt x="3342" y="987493"/>
                  </a:lnTo>
                  <a:lnTo>
                    <a:pt x="3342" y="990574"/>
                  </a:lnTo>
                  <a:close/>
                </a:path>
                <a:path w="2392045" h="1155700">
                  <a:moveTo>
                    <a:pt x="294" y="964137"/>
                  </a:moveTo>
                  <a:lnTo>
                    <a:pt x="0" y="961585"/>
                  </a:lnTo>
                  <a:lnTo>
                    <a:pt x="294" y="961585"/>
                  </a:lnTo>
                  <a:lnTo>
                    <a:pt x="294" y="964137"/>
                  </a:lnTo>
                  <a:close/>
                </a:path>
                <a:path w="2392045" h="1155700">
                  <a:moveTo>
                    <a:pt x="2345686" y="1465"/>
                  </a:moveTo>
                  <a:lnTo>
                    <a:pt x="2344206" y="1465"/>
                  </a:lnTo>
                  <a:lnTo>
                    <a:pt x="2344206" y="0"/>
                  </a:lnTo>
                  <a:lnTo>
                    <a:pt x="2345686" y="1465"/>
                  </a:lnTo>
                  <a:close/>
                </a:path>
                <a:path w="2392045" h="1155700">
                  <a:moveTo>
                    <a:pt x="2349718" y="7561"/>
                  </a:moveTo>
                  <a:lnTo>
                    <a:pt x="2348778" y="7561"/>
                  </a:lnTo>
                  <a:lnTo>
                    <a:pt x="2348778" y="6101"/>
                  </a:lnTo>
                  <a:lnTo>
                    <a:pt x="2349718" y="7561"/>
                  </a:lnTo>
                  <a:close/>
                </a:path>
                <a:path w="2392045" h="1155700">
                  <a:moveTo>
                    <a:pt x="2353642" y="13657"/>
                  </a:moveTo>
                  <a:lnTo>
                    <a:pt x="2353350" y="13657"/>
                  </a:lnTo>
                  <a:lnTo>
                    <a:pt x="2353350" y="13203"/>
                  </a:lnTo>
                  <a:lnTo>
                    <a:pt x="2353642" y="13657"/>
                  </a:lnTo>
                  <a:close/>
                </a:path>
                <a:path w="2392045" h="1155700">
                  <a:moveTo>
                    <a:pt x="2356584" y="18229"/>
                  </a:moveTo>
                  <a:lnTo>
                    <a:pt x="2356398" y="18229"/>
                  </a:lnTo>
                  <a:lnTo>
                    <a:pt x="2356398" y="17939"/>
                  </a:lnTo>
                  <a:lnTo>
                    <a:pt x="2356584" y="18229"/>
                  </a:lnTo>
                  <a:close/>
                </a:path>
                <a:path w="2392045" h="1155700">
                  <a:moveTo>
                    <a:pt x="2359527" y="22801"/>
                  </a:moveTo>
                  <a:close/>
                </a:path>
                <a:path w="2392045" h="1155700">
                  <a:moveTo>
                    <a:pt x="2361489" y="25849"/>
                  </a:moveTo>
                  <a:lnTo>
                    <a:pt x="2360970" y="25849"/>
                  </a:lnTo>
                  <a:lnTo>
                    <a:pt x="2360970" y="25042"/>
                  </a:lnTo>
                  <a:lnTo>
                    <a:pt x="2361489" y="25849"/>
                  </a:lnTo>
                  <a:close/>
                </a:path>
                <a:path w="2392045" h="1155700">
                  <a:moveTo>
                    <a:pt x="2364432" y="30421"/>
                  </a:moveTo>
                  <a:lnTo>
                    <a:pt x="2364018" y="30421"/>
                  </a:lnTo>
                  <a:lnTo>
                    <a:pt x="2364018" y="29777"/>
                  </a:lnTo>
                  <a:lnTo>
                    <a:pt x="2364432" y="30421"/>
                  </a:lnTo>
                  <a:close/>
                </a:path>
                <a:path w="2392045" h="1155700">
                  <a:moveTo>
                    <a:pt x="2366394" y="33469"/>
                  </a:moveTo>
                  <a:lnTo>
                    <a:pt x="2365542" y="33469"/>
                  </a:lnTo>
                  <a:lnTo>
                    <a:pt x="2365542" y="32146"/>
                  </a:lnTo>
                  <a:lnTo>
                    <a:pt x="2366394" y="33469"/>
                  </a:lnTo>
                  <a:close/>
                </a:path>
                <a:path w="2392045" h="1155700">
                  <a:moveTo>
                    <a:pt x="2368356" y="36517"/>
                  </a:moveTo>
                  <a:lnTo>
                    <a:pt x="2367066" y="36517"/>
                  </a:lnTo>
                  <a:lnTo>
                    <a:pt x="2367066" y="34513"/>
                  </a:lnTo>
                  <a:lnTo>
                    <a:pt x="2368356" y="36517"/>
                  </a:lnTo>
                  <a:close/>
                </a:path>
                <a:path w="2392045" h="1155700">
                  <a:moveTo>
                    <a:pt x="2371454" y="42613"/>
                  </a:moveTo>
                  <a:lnTo>
                    <a:pt x="2370114" y="42613"/>
                  </a:lnTo>
                  <a:lnTo>
                    <a:pt x="2370114" y="39565"/>
                  </a:lnTo>
                  <a:lnTo>
                    <a:pt x="2368590" y="39565"/>
                  </a:lnTo>
                  <a:lnTo>
                    <a:pt x="2368590" y="36881"/>
                  </a:lnTo>
                  <a:lnTo>
                    <a:pt x="2370389" y="39676"/>
                  </a:lnTo>
                  <a:lnTo>
                    <a:pt x="2371454" y="42613"/>
                  </a:lnTo>
                  <a:close/>
                </a:path>
                <a:path w="2392045" h="1155700">
                  <a:moveTo>
                    <a:pt x="2372559" y="45661"/>
                  </a:moveTo>
                  <a:lnTo>
                    <a:pt x="2371638" y="45661"/>
                  </a:lnTo>
                  <a:lnTo>
                    <a:pt x="2371638" y="43122"/>
                  </a:lnTo>
                  <a:lnTo>
                    <a:pt x="2372559" y="45661"/>
                  </a:lnTo>
                  <a:close/>
                </a:path>
                <a:path w="2392045" h="1155700">
                  <a:moveTo>
                    <a:pt x="2373664" y="48709"/>
                  </a:moveTo>
                  <a:lnTo>
                    <a:pt x="2373162" y="48709"/>
                  </a:lnTo>
                  <a:lnTo>
                    <a:pt x="2373162" y="47325"/>
                  </a:lnTo>
                  <a:lnTo>
                    <a:pt x="2373664" y="48709"/>
                  </a:lnTo>
                  <a:close/>
                </a:path>
                <a:path w="2392045" h="1155700">
                  <a:moveTo>
                    <a:pt x="2374769" y="51757"/>
                  </a:moveTo>
                  <a:lnTo>
                    <a:pt x="2374686" y="51528"/>
                  </a:lnTo>
                  <a:lnTo>
                    <a:pt x="2374769" y="51757"/>
                  </a:lnTo>
                  <a:close/>
                </a:path>
                <a:path w="2392045" h="1155700">
                  <a:moveTo>
                    <a:pt x="2376426" y="56329"/>
                  </a:moveTo>
                  <a:lnTo>
                    <a:pt x="2376210" y="56329"/>
                  </a:lnTo>
                  <a:lnTo>
                    <a:pt x="2376210" y="55733"/>
                  </a:lnTo>
                  <a:lnTo>
                    <a:pt x="2376426" y="56329"/>
                  </a:lnTo>
                  <a:close/>
                </a:path>
                <a:path w="2392045" h="1155700">
                  <a:moveTo>
                    <a:pt x="2378084" y="60901"/>
                  </a:moveTo>
                  <a:lnTo>
                    <a:pt x="2377734" y="60901"/>
                  </a:lnTo>
                  <a:lnTo>
                    <a:pt x="2377734" y="59936"/>
                  </a:lnTo>
                  <a:lnTo>
                    <a:pt x="2378084" y="60901"/>
                  </a:lnTo>
                  <a:close/>
                </a:path>
                <a:path w="2392045" h="1155700">
                  <a:moveTo>
                    <a:pt x="2379741" y="65473"/>
                  </a:moveTo>
                  <a:lnTo>
                    <a:pt x="2379258" y="65473"/>
                  </a:lnTo>
                  <a:lnTo>
                    <a:pt x="2379258" y="64141"/>
                  </a:lnTo>
                  <a:lnTo>
                    <a:pt x="2379741" y="65473"/>
                  </a:lnTo>
                  <a:close/>
                </a:path>
                <a:path w="2392045" h="1155700">
                  <a:moveTo>
                    <a:pt x="2380846" y="68521"/>
                  </a:moveTo>
                  <a:lnTo>
                    <a:pt x="2380782" y="68344"/>
                  </a:lnTo>
                  <a:lnTo>
                    <a:pt x="2380846" y="68521"/>
                  </a:lnTo>
                  <a:close/>
                </a:path>
                <a:path w="2392045" h="1155700">
                  <a:moveTo>
                    <a:pt x="2383056" y="74617"/>
                  </a:moveTo>
                  <a:lnTo>
                    <a:pt x="2382306" y="74617"/>
                  </a:lnTo>
                  <a:lnTo>
                    <a:pt x="2382306" y="72549"/>
                  </a:lnTo>
                  <a:lnTo>
                    <a:pt x="2383056" y="74617"/>
                  </a:lnTo>
                  <a:close/>
                </a:path>
                <a:path w="2392045" h="1155700">
                  <a:moveTo>
                    <a:pt x="2385266" y="80713"/>
                  </a:moveTo>
                  <a:lnTo>
                    <a:pt x="2383830" y="80713"/>
                  </a:lnTo>
                  <a:lnTo>
                    <a:pt x="2383830" y="76752"/>
                  </a:lnTo>
                  <a:lnTo>
                    <a:pt x="2385266" y="80713"/>
                  </a:lnTo>
                  <a:close/>
                </a:path>
                <a:path w="2392045" h="1155700">
                  <a:moveTo>
                    <a:pt x="2386457" y="86809"/>
                  </a:moveTo>
                  <a:lnTo>
                    <a:pt x="2385354" y="86809"/>
                  </a:lnTo>
                  <a:lnTo>
                    <a:pt x="2385354" y="80955"/>
                  </a:lnTo>
                  <a:lnTo>
                    <a:pt x="2385971" y="82659"/>
                  </a:lnTo>
                  <a:lnTo>
                    <a:pt x="2386457" y="86809"/>
                  </a:lnTo>
                  <a:close/>
                </a:path>
                <a:path w="2392045" h="1155700">
                  <a:moveTo>
                    <a:pt x="2387527" y="95953"/>
                  </a:moveTo>
                  <a:lnTo>
                    <a:pt x="2386878" y="95953"/>
                  </a:lnTo>
                  <a:lnTo>
                    <a:pt x="2386878" y="90409"/>
                  </a:lnTo>
                  <a:lnTo>
                    <a:pt x="2387527" y="95953"/>
                  </a:lnTo>
                  <a:close/>
                </a:path>
                <a:path w="2392045" h="1155700">
                  <a:moveTo>
                    <a:pt x="2388596" y="105097"/>
                  </a:moveTo>
                  <a:lnTo>
                    <a:pt x="2388402" y="105097"/>
                  </a:lnTo>
                  <a:lnTo>
                    <a:pt x="2388402" y="103431"/>
                  </a:lnTo>
                  <a:lnTo>
                    <a:pt x="2388596" y="105097"/>
                  </a:lnTo>
                  <a:close/>
                </a:path>
                <a:path w="2392045" h="1155700">
                  <a:moveTo>
                    <a:pt x="2391271" y="127957"/>
                  </a:moveTo>
                  <a:lnTo>
                    <a:pt x="2389926" y="127957"/>
                  </a:lnTo>
                  <a:lnTo>
                    <a:pt x="2389926" y="116459"/>
                  </a:lnTo>
                  <a:lnTo>
                    <a:pt x="2391271" y="127957"/>
                  </a:lnTo>
                  <a:close/>
                </a:path>
                <a:path w="2392045" h="1155700">
                  <a:moveTo>
                    <a:pt x="2362577" y="1052858"/>
                  </a:moveTo>
                  <a:lnTo>
                    <a:pt x="2374686" y="1028641"/>
                  </a:lnTo>
                  <a:lnTo>
                    <a:pt x="2379258" y="1014925"/>
                  </a:lnTo>
                  <a:lnTo>
                    <a:pt x="2380782" y="1011877"/>
                  </a:lnTo>
                  <a:lnTo>
                    <a:pt x="2385354" y="993589"/>
                  </a:lnTo>
                  <a:lnTo>
                    <a:pt x="2388402" y="975301"/>
                  </a:lnTo>
                  <a:lnTo>
                    <a:pt x="2389926" y="952441"/>
                  </a:lnTo>
                  <a:lnTo>
                    <a:pt x="2391447" y="129458"/>
                  </a:lnTo>
                  <a:lnTo>
                    <a:pt x="2391450" y="950917"/>
                  </a:lnTo>
                  <a:lnTo>
                    <a:pt x="2385971" y="997739"/>
                  </a:lnTo>
                  <a:lnTo>
                    <a:pt x="2370389" y="1040722"/>
                  </a:lnTo>
                  <a:lnTo>
                    <a:pt x="2362577" y="1052858"/>
                  </a:lnTo>
                  <a:close/>
                </a:path>
                <a:path w="2392045" h="1155700">
                  <a:moveTo>
                    <a:pt x="2359163" y="1058163"/>
                  </a:moveTo>
                  <a:lnTo>
                    <a:pt x="2360970" y="1054549"/>
                  </a:lnTo>
                  <a:lnTo>
                    <a:pt x="2362427" y="1053092"/>
                  </a:lnTo>
                  <a:lnTo>
                    <a:pt x="2359163" y="1058163"/>
                  </a:lnTo>
                  <a:close/>
                </a:path>
                <a:path w="2392045" h="1155700">
                  <a:moveTo>
                    <a:pt x="2355749" y="1063467"/>
                  </a:moveTo>
                  <a:lnTo>
                    <a:pt x="2356398" y="1062169"/>
                  </a:lnTo>
                  <a:lnTo>
                    <a:pt x="2356921" y="1061646"/>
                  </a:lnTo>
                  <a:lnTo>
                    <a:pt x="2355749" y="1063467"/>
                  </a:lnTo>
                  <a:close/>
                </a:path>
                <a:path w="2392045" h="1155700">
                  <a:moveTo>
                    <a:pt x="2352335" y="1068771"/>
                  </a:moveTo>
                  <a:lnTo>
                    <a:pt x="2353350" y="1066741"/>
                  </a:lnTo>
                  <a:lnTo>
                    <a:pt x="2354168" y="1065922"/>
                  </a:lnTo>
                  <a:lnTo>
                    <a:pt x="2352335" y="1068771"/>
                  </a:lnTo>
                  <a:close/>
                </a:path>
                <a:path w="2392045" h="1155700">
                  <a:moveTo>
                    <a:pt x="2342755" y="1081835"/>
                  </a:moveTo>
                  <a:lnTo>
                    <a:pt x="2344206" y="1078933"/>
                  </a:lnTo>
                  <a:lnTo>
                    <a:pt x="2347254" y="1075885"/>
                  </a:lnTo>
                  <a:lnTo>
                    <a:pt x="2348778" y="1072837"/>
                  </a:lnTo>
                  <a:lnTo>
                    <a:pt x="2351415" y="1070200"/>
                  </a:lnTo>
                  <a:lnTo>
                    <a:pt x="2345983" y="1078640"/>
                  </a:lnTo>
                  <a:lnTo>
                    <a:pt x="2342755" y="1081835"/>
                  </a:lnTo>
                  <a:close/>
                </a:path>
                <a:path w="2392045" h="1155700">
                  <a:moveTo>
                    <a:pt x="2306763" y="1114852"/>
                  </a:moveTo>
                  <a:lnTo>
                    <a:pt x="2309154" y="1112461"/>
                  </a:lnTo>
                  <a:lnTo>
                    <a:pt x="2312202" y="1110937"/>
                  </a:lnTo>
                  <a:lnTo>
                    <a:pt x="2315250" y="1107889"/>
                  </a:lnTo>
                  <a:lnTo>
                    <a:pt x="2317642" y="1106693"/>
                  </a:lnTo>
                  <a:lnTo>
                    <a:pt x="2314032" y="1110266"/>
                  </a:lnTo>
                  <a:lnTo>
                    <a:pt x="2306763" y="1114852"/>
                  </a:lnTo>
                  <a:close/>
                </a:path>
                <a:path w="2392045" h="1155700">
                  <a:moveTo>
                    <a:pt x="2302634" y="1117456"/>
                  </a:moveTo>
                  <a:lnTo>
                    <a:pt x="2303058" y="1117033"/>
                  </a:lnTo>
                  <a:lnTo>
                    <a:pt x="2304252" y="1116436"/>
                  </a:lnTo>
                  <a:lnTo>
                    <a:pt x="2302634" y="1117456"/>
                  </a:lnTo>
                  <a:close/>
                </a:path>
                <a:path w="2392045" h="1155700">
                  <a:moveTo>
                    <a:pt x="2286122" y="1127874"/>
                  </a:moveTo>
                  <a:lnTo>
                    <a:pt x="2286294" y="1127701"/>
                  </a:lnTo>
                  <a:lnTo>
                    <a:pt x="2286779" y="1127459"/>
                  </a:lnTo>
                  <a:lnTo>
                    <a:pt x="2286122" y="1127874"/>
                  </a:lnTo>
                  <a:close/>
                </a:path>
                <a:path w="2392045" h="1155700">
                  <a:moveTo>
                    <a:pt x="2271156" y="1136032"/>
                  </a:moveTo>
                  <a:lnTo>
                    <a:pt x="2280959" y="1131131"/>
                  </a:lnTo>
                  <a:lnTo>
                    <a:pt x="2275817" y="1134375"/>
                  </a:lnTo>
                  <a:lnTo>
                    <a:pt x="2271156" y="1136032"/>
                  </a:lnTo>
                  <a:close/>
                </a:path>
                <a:path w="2392045" h="1155700">
                  <a:moveTo>
                    <a:pt x="2228043" y="1150265"/>
                  </a:moveTo>
                  <a:lnTo>
                    <a:pt x="2238459" y="1147661"/>
                  </a:lnTo>
                  <a:lnTo>
                    <a:pt x="2232616" y="1149739"/>
                  </a:lnTo>
                  <a:lnTo>
                    <a:pt x="2228043" y="1150265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0" name="object 10"/>
            <p:cNvSpPr/>
            <p:nvPr/>
          </p:nvSpPr>
          <p:spPr>
            <a:xfrm>
              <a:off x="4023359" y="5231891"/>
              <a:ext cx="2426335" cy="1262380"/>
            </a:xfrm>
            <a:custGeom>
              <a:avLst/>
              <a:gdLst/>
              <a:ahLst/>
              <a:cxnLst/>
              <a:rect l="l" t="t" r="r" b="b"/>
              <a:pathLst>
                <a:path w="2426335" h="1262379">
                  <a:moveTo>
                    <a:pt x="2205228" y="1262380"/>
                  </a:moveTo>
                  <a:lnTo>
                    <a:pt x="222504" y="1262380"/>
                  </a:lnTo>
                  <a:lnTo>
                    <a:pt x="199643" y="1261110"/>
                  </a:lnTo>
                  <a:lnTo>
                    <a:pt x="156972" y="1253490"/>
                  </a:lnTo>
                  <a:lnTo>
                    <a:pt x="117348" y="1236980"/>
                  </a:lnTo>
                  <a:lnTo>
                    <a:pt x="65532" y="1198880"/>
                  </a:lnTo>
                  <a:lnTo>
                    <a:pt x="38100" y="1164590"/>
                  </a:lnTo>
                  <a:lnTo>
                    <a:pt x="18288" y="1129030"/>
                  </a:lnTo>
                  <a:lnTo>
                    <a:pt x="4572" y="1085850"/>
                  </a:lnTo>
                  <a:lnTo>
                    <a:pt x="0" y="1041400"/>
                  </a:lnTo>
                  <a:lnTo>
                    <a:pt x="0" y="220980"/>
                  </a:lnTo>
                  <a:lnTo>
                    <a:pt x="4572" y="177800"/>
                  </a:lnTo>
                  <a:lnTo>
                    <a:pt x="16764" y="134620"/>
                  </a:lnTo>
                  <a:lnTo>
                    <a:pt x="38100" y="96520"/>
                  </a:lnTo>
                  <a:lnTo>
                    <a:pt x="64008" y="64770"/>
                  </a:lnTo>
                  <a:lnTo>
                    <a:pt x="97536" y="38100"/>
                  </a:lnTo>
                  <a:lnTo>
                    <a:pt x="134112" y="16510"/>
                  </a:lnTo>
                  <a:lnTo>
                    <a:pt x="176783" y="3810"/>
                  </a:lnTo>
                  <a:lnTo>
                    <a:pt x="220980" y="0"/>
                  </a:lnTo>
                  <a:lnTo>
                    <a:pt x="2225040" y="0"/>
                  </a:lnTo>
                  <a:lnTo>
                    <a:pt x="2247900" y="3810"/>
                  </a:lnTo>
                  <a:lnTo>
                    <a:pt x="2269236" y="8890"/>
                  </a:lnTo>
                  <a:lnTo>
                    <a:pt x="2289047" y="16510"/>
                  </a:lnTo>
                  <a:lnTo>
                    <a:pt x="201168" y="16510"/>
                  </a:lnTo>
                  <a:lnTo>
                    <a:pt x="190500" y="17780"/>
                  </a:lnTo>
                  <a:lnTo>
                    <a:pt x="181356" y="19050"/>
                  </a:lnTo>
                  <a:lnTo>
                    <a:pt x="149352" y="27940"/>
                  </a:lnTo>
                  <a:lnTo>
                    <a:pt x="146304" y="29210"/>
                  </a:lnTo>
                  <a:lnTo>
                    <a:pt x="141732" y="31750"/>
                  </a:lnTo>
                  <a:lnTo>
                    <a:pt x="120396" y="41910"/>
                  </a:lnTo>
                  <a:lnTo>
                    <a:pt x="118872" y="43180"/>
                  </a:lnTo>
                  <a:lnTo>
                    <a:pt x="112776" y="46990"/>
                  </a:lnTo>
                  <a:lnTo>
                    <a:pt x="111252" y="48260"/>
                  </a:lnTo>
                  <a:lnTo>
                    <a:pt x="108204" y="49530"/>
                  </a:lnTo>
                  <a:lnTo>
                    <a:pt x="100584" y="55880"/>
                  </a:lnTo>
                  <a:lnTo>
                    <a:pt x="97536" y="57150"/>
                  </a:lnTo>
                  <a:lnTo>
                    <a:pt x="94488" y="60960"/>
                  </a:lnTo>
                  <a:lnTo>
                    <a:pt x="91440" y="62230"/>
                  </a:lnTo>
                  <a:lnTo>
                    <a:pt x="82296" y="71120"/>
                  </a:lnTo>
                  <a:lnTo>
                    <a:pt x="79248" y="72390"/>
                  </a:lnTo>
                  <a:lnTo>
                    <a:pt x="74676" y="77470"/>
                  </a:lnTo>
                  <a:lnTo>
                    <a:pt x="73152" y="80010"/>
                  </a:lnTo>
                  <a:lnTo>
                    <a:pt x="62484" y="91440"/>
                  </a:lnTo>
                  <a:lnTo>
                    <a:pt x="60960" y="93980"/>
                  </a:lnTo>
                  <a:lnTo>
                    <a:pt x="57912" y="96520"/>
                  </a:lnTo>
                  <a:lnTo>
                    <a:pt x="56388" y="100330"/>
                  </a:lnTo>
                  <a:lnTo>
                    <a:pt x="53340" y="102870"/>
                  </a:lnTo>
                  <a:lnTo>
                    <a:pt x="48768" y="110490"/>
                  </a:lnTo>
                  <a:lnTo>
                    <a:pt x="47244" y="111760"/>
                  </a:lnTo>
                  <a:lnTo>
                    <a:pt x="44196" y="118110"/>
                  </a:lnTo>
                  <a:lnTo>
                    <a:pt x="42672" y="119380"/>
                  </a:lnTo>
                  <a:lnTo>
                    <a:pt x="33528" y="138430"/>
                  </a:lnTo>
                  <a:lnTo>
                    <a:pt x="21336" y="176530"/>
                  </a:lnTo>
                  <a:lnTo>
                    <a:pt x="16764" y="209550"/>
                  </a:lnTo>
                  <a:lnTo>
                    <a:pt x="16764" y="1052830"/>
                  </a:lnTo>
                  <a:lnTo>
                    <a:pt x="18288" y="1052830"/>
                  </a:lnTo>
                  <a:lnTo>
                    <a:pt x="18288" y="1069340"/>
                  </a:lnTo>
                  <a:lnTo>
                    <a:pt x="19812" y="1069340"/>
                  </a:lnTo>
                  <a:lnTo>
                    <a:pt x="19812" y="1078230"/>
                  </a:lnTo>
                  <a:lnTo>
                    <a:pt x="21336" y="1078230"/>
                  </a:lnTo>
                  <a:lnTo>
                    <a:pt x="21336" y="1085850"/>
                  </a:lnTo>
                  <a:lnTo>
                    <a:pt x="22860" y="1085850"/>
                  </a:lnTo>
                  <a:lnTo>
                    <a:pt x="22860" y="1092200"/>
                  </a:lnTo>
                  <a:lnTo>
                    <a:pt x="24384" y="1092200"/>
                  </a:lnTo>
                  <a:lnTo>
                    <a:pt x="24384" y="1098550"/>
                  </a:lnTo>
                  <a:lnTo>
                    <a:pt x="25908" y="1098550"/>
                  </a:lnTo>
                  <a:lnTo>
                    <a:pt x="25908" y="1102360"/>
                  </a:lnTo>
                  <a:lnTo>
                    <a:pt x="27432" y="1102360"/>
                  </a:lnTo>
                  <a:lnTo>
                    <a:pt x="27432" y="1107440"/>
                  </a:lnTo>
                  <a:lnTo>
                    <a:pt x="28956" y="1107440"/>
                  </a:lnTo>
                  <a:lnTo>
                    <a:pt x="28956" y="1112520"/>
                  </a:lnTo>
                  <a:lnTo>
                    <a:pt x="30480" y="1112520"/>
                  </a:lnTo>
                  <a:lnTo>
                    <a:pt x="30480" y="1116330"/>
                  </a:lnTo>
                  <a:lnTo>
                    <a:pt x="32004" y="1116330"/>
                  </a:lnTo>
                  <a:lnTo>
                    <a:pt x="32004" y="1120140"/>
                  </a:lnTo>
                  <a:lnTo>
                    <a:pt x="33528" y="112014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7760"/>
                  </a:lnTo>
                  <a:lnTo>
                    <a:pt x="36576" y="1127760"/>
                  </a:lnTo>
                  <a:lnTo>
                    <a:pt x="36576" y="1130300"/>
                  </a:lnTo>
                  <a:lnTo>
                    <a:pt x="38100" y="1130300"/>
                  </a:lnTo>
                  <a:lnTo>
                    <a:pt x="38100" y="1132840"/>
                  </a:lnTo>
                  <a:lnTo>
                    <a:pt x="39624" y="1132840"/>
                  </a:lnTo>
                  <a:lnTo>
                    <a:pt x="39624" y="1136650"/>
                  </a:lnTo>
                  <a:lnTo>
                    <a:pt x="41148" y="1136650"/>
                  </a:lnTo>
                  <a:lnTo>
                    <a:pt x="41148" y="1139190"/>
                  </a:lnTo>
                  <a:lnTo>
                    <a:pt x="42672" y="1139190"/>
                  </a:lnTo>
                  <a:lnTo>
                    <a:pt x="42672" y="1143000"/>
                  </a:lnTo>
                  <a:lnTo>
                    <a:pt x="44196" y="1143000"/>
                  </a:lnTo>
                  <a:lnTo>
                    <a:pt x="45720" y="1144270"/>
                  </a:lnTo>
                  <a:lnTo>
                    <a:pt x="45720" y="1146810"/>
                  </a:lnTo>
                  <a:lnTo>
                    <a:pt x="47244" y="1146810"/>
                  </a:lnTo>
                  <a:lnTo>
                    <a:pt x="47244" y="1150620"/>
                  </a:lnTo>
                  <a:lnTo>
                    <a:pt x="48768" y="1150620"/>
                  </a:lnTo>
                  <a:lnTo>
                    <a:pt x="50292" y="1151890"/>
                  </a:lnTo>
                  <a:lnTo>
                    <a:pt x="50292" y="1154430"/>
                  </a:lnTo>
                  <a:lnTo>
                    <a:pt x="51816" y="1154430"/>
                  </a:lnTo>
                  <a:lnTo>
                    <a:pt x="53340" y="1155700"/>
                  </a:lnTo>
                  <a:lnTo>
                    <a:pt x="53340" y="1159510"/>
                  </a:lnTo>
                  <a:lnTo>
                    <a:pt x="54864" y="1159510"/>
                  </a:lnTo>
                  <a:lnTo>
                    <a:pt x="57912" y="1162050"/>
                  </a:lnTo>
                  <a:lnTo>
                    <a:pt x="57912" y="1165860"/>
                  </a:lnTo>
                  <a:lnTo>
                    <a:pt x="59436" y="1165860"/>
                  </a:lnTo>
                  <a:lnTo>
                    <a:pt x="62484" y="1168400"/>
                  </a:lnTo>
                  <a:lnTo>
                    <a:pt x="62484" y="1170940"/>
                  </a:lnTo>
                  <a:lnTo>
                    <a:pt x="64008" y="1170940"/>
                  </a:lnTo>
                  <a:lnTo>
                    <a:pt x="74676" y="1182370"/>
                  </a:lnTo>
                  <a:lnTo>
                    <a:pt x="74676" y="1184910"/>
                  </a:lnTo>
                  <a:lnTo>
                    <a:pt x="76200" y="1184910"/>
                  </a:lnTo>
                  <a:lnTo>
                    <a:pt x="79248" y="1188720"/>
                  </a:lnTo>
                  <a:lnTo>
                    <a:pt x="82296" y="1189990"/>
                  </a:lnTo>
                  <a:lnTo>
                    <a:pt x="91440" y="1198880"/>
                  </a:lnTo>
                  <a:lnTo>
                    <a:pt x="94488" y="1200150"/>
                  </a:lnTo>
                  <a:lnTo>
                    <a:pt x="97536" y="1203960"/>
                  </a:lnTo>
                  <a:lnTo>
                    <a:pt x="100584" y="1205230"/>
                  </a:lnTo>
                  <a:lnTo>
                    <a:pt x="103632" y="1207770"/>
                  </a:lnTo>
                  <a:lnTo>
                    <a:pt x="106680" y="1209040"/>
                  </a:lnTo>
                  <a:lnTo>
                    <a:pt x="112776" y="1214120"/>
                  </a:lnTo>
                  <a:lnTo>
                    <a:pt x="118872" y="1216660"/>
                  </a:lnTo>
                  <a:lnTo>
                    <a:pt x="120396" y="1219200"/>
                  </a:lnTo>
                  <a:lnTo>
                    <a:pt x="141732" y="1229360"/>
                  </a:lnTo>
                  <a:lnTo>
                    <a:pt x="146304" y="1230630"/>
                  </a:lnTo>
                  <a:lnTo>
                    <a:pt x="149352" y="1231900"/>
                  </a:lnTo>
                  <a:lnTo>
                    <a:pt x="190500" y="1243330"/>
                  </a:lnTo>
                  <a:lnTo>
                    <a:pt x="2286609" y="1245870"/>
                  </a:lnTo>
                  <a:lnTo>
                    <a:pt x="2270760" y="1252220"/>
                  </a:lnTo>
                  <a:lnTo>
                    <a:pt x="2249424" y="1258570"/>
                  </a:lnTo>
                  <a:lnTo>
                    <a:pt x="2226564" y="1261110"/>
                  </a:lnTo>
                  <a:lnTo>
                    <a:pt x="2205228" y="1262380"/>
                  </a:lnTo>
                  <a:close/>
                </a:path>
                <a:path w="2426335" h="1262379">
                  <a:moveTo>
                    <a:pt x="2286609" y="1245870"/>
                  </a:moveTo>
                  <a:lnTo>
                    <a:pt x="2225040" y="1245870"/>
                  </a:lnTo>
                  <a:lnTo>
                    <a:pt x="2225040" y="1244600"/>
                  </a:lnTo>
                  <a:lnTo>
                    <a:pt x="2234184" y="1243330"/>
                  </a:lnTo>
                  <a:lnTo>
                    <a:pt x="2244852" y="1242060"/>
                  </a:lnTo>
                  <a:lnTo>
                    <a:pt x="2267712" y="1235710"/>
                  </a:lnTo>
                  <a:lnTo>
                    <a:pt x="2270760" y="1234440"/>
                  </a:lnTo>
                  <a:lnTo>
                    <a:pt x="2284476" y="1229360"/>
                  </a:lnTo>
                  <a:lnTo>
                    <a:pt x="2302764" y="1220470"/>
                  </a:lnTo>
                  <a:lnTo>
                    <a:pt x="2304288" y="1219200"/>
                  </a:lnTo>
                  <a:lnTo>
                    <a:pt x="2310384" y="1215390"/>
                  </a:lnTo>
                  <a:lnTo>
                    <a:pt x="2311908" y="1214120"/>
                  </a:lnTo>
                  <a:lnTo>
                    <a:pt x="2318004" y="1210310"/>
                  </a:lnTo>
                  <a:lnTo>
                    <a:pt x="2321052" y="1207770"/>
                  </a:lnTo>
                  <a:lnTo>
                    <a:pt x="2324100" y="1206500"/>
                  </a:lnTo>
                  <a:lnTo>
                    <a:pt x="2333244" y="1198880"/>
                  </a:lnTo>
                  <a:lnTo>
                    <a:pt x="2336292" y="1197610"/>
                  </a:lnTo>
                  <a:lnTo>
                    <a:pt x="2360676" y="1172210"/>
                  </a:lnTo>
                  <a:lnTo>
                    <a:pt x="2362200" y="1169670"/>
                  </a:lnTo>
                  <a:lnTo>
                    <a:pt x="2365248" y="1167130"/>
                  </a:lnTo>
                  <a:lnTo>
                    <a:pt x="2366772" y="1163320"/>
                  </a:lnTo>
                  <a:lnTo>
                    <a:pt x="2369820" y="1160780"/>
                  </a:lnTo>
                  <a:lnTo>
                    <a:pt x="2374392" y="1153160"/>
                  </a:lnTo>
                  <a:lnTo>
                    <a:pt x="2375916" y="1151890"/>
                  </a:lnTo>
                  <a:lnTo>
                    <a:pt x="2378964" y="1145540"/>
                  </a:lnTo>
                  <a:lnTo>
                    <a:pt x="2380488" y="1144270"/>
                  </a:lnTo>
                  <a:lnTo>
                    <a:pt x="2392680" y="1120140"/>
                  </a:lnTo>
                  <a:lnTo>
                    <a:pt x="2397252" y="1106170"/>
                  </a:lnTo>
                  <a:lnTo>
                    <a:pt x="2398776" y="1102360"/>
                  </a:lnTo>
                  <a:lnTo>
                    <a:pt x="2403348" y="1084580"/>
                  </a:lnTo>
                  <a:lnTo>
                    <a:pt x="2406396" y="1066800"/>
                  </a:lnTo>
                  <a:lnTo>
                    <a:pt x="2407920" y="1043940"/>
                  </a:lnTo>
                  <a:lnTo>
                    <a:pt x="2409444" y="218440"/>
                  </a:lnTo>
                  <a:lnTo>
                    <a:pt x="2407920" y="218440"/>
                  </a:lnTo>
                  <a:lnTo>
                    <a:pt x="2407920" y="195580"/>
                  </a:lnTo>
                  <a:lnTo>
                    <a:pt x="2406396" y="195580"/>
                  </a:lnTo>
                  <a:lnTo>
                    <a:pt x="2406396" y="186690"/>
                  </a:lnTo>
                  <a:lnTo>
                    <a:pt x="2404872" y="186690"/>
                  </a:lnTo>
                  <a:lnTo>
                    <a:pt x="2404872" y="177800"/>
                  </a:lnTo>
                  <a:lnTo>
                    <a:pt x="2403348" y="177800"/>
                  </a:lnTo>
                  <a:lnTo>
                    <a:pt x="2403348" y="171450"/>
                  </a:lnTo>
                  <a:lnTo>
                    <a:pt x="2401824" y="171450"/>
                  </a:lnTo>
                  <a:lnTo>
                    <a:pt x="2401824" y="165100"/>
                  </a:lnTo>
                  <a:lnTo>
                    <a:pt x="2400300" y="165100"/>
                  </a:lnTo>
                  <a:lnTo>
                    <a:pt x="2400300" y="160020"/>
                  </a:lnTo>
                  <a:lnTo>
                    <a:pt x="2398776" y="160020"/>
                  </a:lnTo>
                  <a:lnTo>
                    <a:pt x="2398776" y="156210"/>
                  </a:lnTo>
                  <a:lnTo>
                    <a:pt x="2397252" y="156210"/>
                  </a:lnTo>
                  <a:lnTo>
                    <a:pt x="2397252" y="152400"/>
                  </a:lnTo>
                  <a:lnTo>
                    <a:pt x="2395728" y="152400"/>
                  </a:lnTo>
                  <a:lnTo>
                    <a:pt x="2395728" y="147320"/>
                  </a:lnTo>
                  <a:lnTo>
                    <a:pt x="2394204" y="147320"/>
                  </a:lnTo>
                  <a:lnTo>
                    <a:pt x="2394204" y="142240"/>
                  </a:lnTo>
                  <a:lnTo>
                    <a:pt x="2392680" y="142240"/>
                  </a:lnTo>
                  <a:lnTo>
                    <a:pt x="2392680" y="139700"/>
                  </a:lnTo>
                  <a:lnTo>
                    <a:pt x="2391156" y="139700"/>
                  </a:lnTo>
                  <a:lnTo>
                    <a:pt x="2391156" y="137160"/>
                  </a:lnTo>
                  <a:lnTo>
                    <a:pt x="2389632" y="13716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6" y="124460"/>
                  </a:lnTo>
                  <a:lnTo>
                    <a:pt x="2383536" y="121920"/>
                  </a:lnTo>
                  <a:lnTo>
                    <a:pt x="2382012" y="121920"/>
                  </a:lnTo>
                  <a:lnTo>
                    <a:pt x="2382012" y="118110"/>
                  </a:lnTo>
                  <a:lnTo>
                    <a:pt x="2380488" y="116840"/>
                  </a:lnTo>
                  <a:lnTo>
                    <a:pt x="2378964" y="116840"/>
                  </a:lnTo>
                  <a:lnTo>
                    <a:pt x="2378964" y="114300"/>
                  </a:lnTo>
                  <a:lnTo>
                    <a:pt x="2377440" y="114300"/>
                  </a:lnTo>
                  <a:lnTo>
                    <a:pt x="2377440" y="110490"/>
                  </a:lnTo>
                  <a:lnTo>
                    <a:pt x="2375916" y="109220"/>
                  </a:lnTo>
                  <a:lnTo>
                    <a:pt x="2374392" y="109220"/>
                  </a:lnTo>
                  <a:lnTo>
                    <a:pt x="2374392" y="105410"/>
                  </a:lnTo>
                  <a:lnTo>
                    <a:pt x="2372868" y="104140"/>
                  </a:lnTo>
                  <a:lnTo>
                    <a:pt x="2371344" y="104140"/>
                  </a:lnTo>
                  <a:lnTo>
                    <a:pt x="2371344" y="101600"/>
                  </a:lnTo>
                  <a:lnTo>
                    <a:pt x="2368296" y="99060"/>
                  </a:lnTo>
                  <a:lnTo>
                    <a:pt x="2366772" y="99060"/>
                  </a:lnTo>
                  <a:lnTo>
                    <a:pt x="2366772" y="95250"/>
                  </a:lnTo>
                  <a:lnTo>
                    <a:pt x="2363724" y="92710"/>
                  </a:lnTo>
                  <a:lnTo>
                    <a:pt x="2362200" y="92710"/>
                  </a:lnTo>
                  <a:lnTo>
                    <a:pt x="2362200" y="88900"/>
                  </a:lnTo>
                  <a:lnTo>
                    <a:pt x="2336292" y="63500"/>
                  </a:lnTo>
                  <a:lnTo>
                    <a:pt x="2333244" y="62230"/>
                  </a:lnTo>
                  <a:lnTo>
                    <a:pt x="2330196" y="58420"/>
                  </a:lnTo>
                  <a:lnTo>
                    <a:pt x="2327148" y="57150"/>
                  </a:lnTo>
                  <a:lnTo>
                    <a:pt x="2324100" y="54610"/>
                  </a:lnTo>
                  <a:lnTo>
                    <a:pt x="2321052" y="53340"/>
                  </a:lnTo>
                  <a:lnTo>
                    <a:pt x="2318004" y="49530"/>
                  </a:lnTo>
                  <a:lnTo>
                    <a:pt x="2311908" y="46990"/>
                  </a:lnTo>
                  <a:lnTo>
                    <a:pt x="2310384" y="45720"/>
                  </a:lnTo>
                  <a:lnTo>
                    <a:pt x="2304288" y="41910"/>
                  </a:lnTo>
                  <a:lnTo>
                    <a:pt x="2302764" y="40640"/>
                  </a:lnTo>
                  <a:lnTo>
                    <a:pt x="2284476" y="31750"/>
                  </a:lnTo>
                  <a:lnTo>
                    <a:pt x="2270760" y="26670"/>
                  </a:lnTo>
                  <a:lnTo>
                    <a:pt x="2267712" y="25400"/>
                  </a:lnTo>
                  <a:lnTo>
                    <a:pt x="2244852" y="19050"/>
                  </a:lnTo>
                  <a:lnTo>
                    <a:pt x="2234184" y="17780"/>
                  </a:lnTo>
                  <a:lnTo>
                    <a:pt x="2225040" y="16510"/>
                  </a:lnTo>
                  <a:lnTo>
                    <a:pt x="2289048" y="16510"/>
                  </a:lnTo>
                  <a:lnTo>
                    <a:pt x="2308860" y="25400"/>
                  </a:lnTo>
                  <a:lnTo>
                    <a:pt x="2360676" y="63500"/>
                  </a:lnTo>
                  <a:lnTo>
                    <a:pt x="2398776" y="114300"/>
                  </a:lnTo>
                  <a:lnTo>
                    <a:pt x="2415540" y="154940"/>
                  </a:lnTo>
                  <a:lnTo>
                    <a:pt x="2424684" y="198120"/>
                  </a:lnTo>
                  <a:lnTo>
                    <a:pt x="2426208" y="220980"/>
                  </a:lnTo>
                  <a:lnTo>
                    <a:pt x="2426208" y="1041400"/>
                  </a:lnTo>
                  <a:lnTo>
                    <a:pt x="2421636" y="1084580"/>
                  </a:lnTo>
                  <a:lnTo>
                    <a:pt x="2407920" y="1126490"/>
                  </a:lnTo>
                  <a:lnTo>
                    <a:pt x="2388108" y="1164590"/>
                  </a:lnTo>
                  <a:lnTo>
                    <a:pt x="2345436" y="1212850"/>
                  </a:lnTo>
                  <a:lnTo>
                    <a:pt x="2310384" y="1235710"/>
                  </a:lnTo>
                  <a:lnTo>
                    <a:pt x="2290572" y="1244600"/>
                  </a:lnTo>
                  <a:lnTo>
                    <a:pt x="2286609" y="1245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1" name="object 11"/>
            <p:cNvSpPr/>
            <p:nvPr/>
          </p:nvSpPr>
          <p:spPr>
            <a:xfrm>
              <a:off x="4040123" y="5248655"/>
              <a:ext cx="2392680" cy="1229995"/>
            </a:xfrm>
            <a:custGeom>
              <a:avLst/>
              <a:gdLst/>
              <a:ahLst/>
              <a:cxnLst/>
              <a:rect l="l" t="t" r="r" b="b"/>
              <a:pathLst>
                <a:path w="2392679" h="1229995">
                  <a:moveTo>
                    <a:pt x="2186940" y="1229868"/>
                  </a:moveTo>
                  <a:lnTo>
                    <a:pt x="205740" y="1229868"/>
                  </a:lnTo>
                  <a:lnTo>
                    <a:pt x="158353" y="1224474"/>
                  </a:lnTo>
                  <a:lnTo>
                    <a:pt x="114966" y="1209109"/>
                  </a:lnTo>
                  <a:lnTo>
                    <a:pt x="76777" y="1185001"/>
                  </a:lnTo>
                  <a:lnTo>
                    <a:pt x="44986" y="1153374"/>
                  </a:lnTo>
                  <a:lnTo>
                    <a:pt x="20793" y="1115456"/>
                  </a:lnTo>
                  <a:lnTo>
                    <a:pt x="5398" y="1072473"/>
                  </a:lnTo>
                  <a:lnTo>
                    <a:pt x="0" y="1025651"/>
                  </a:lnTo>
                  <a:lnTo>
                    <a:pt x="0" y="204216"/>
                  </a:lnTo>
                  <a:lnTo>
                    <a:pt x="5398" y="157394"/>
                  </a:lnTo>
                  <a:lnTo>
                    <a:pt x="20793" y="114411"/>
                  </a:lnTo>
                  <a:lnTo>
                    <a:pt x="44986" y="76493"/>
                  </a:lnTo>
                  <a:lnTo>
                    <a:pt x="76777" y="44866"/>
                  </a:lnTo>
                  <a:lnTo>
                    <a:pt x="114966" y="20758"/>
                  </a:lnTo>
                  <a:lnTo>
                    <a:pt x="158353" y="5393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846" y="5393"/>
                  </a:lnTo>
                  <a:lnTo>
                    <a:pt x="2277047" y="20758"/>
                  </a:lnTo>
                  <a:lnTo>
                    <a:pt x="2315262" y="44866"/>
                  </a:lnTo>
                  <a:lnTo>
                    <a:pt x="2347213" y="76493"/>
                  </a:lnTo>
                  <a:lnTo>
                    <a:pt x="2371619" y="114411"/>
                  </a:lnTo>
                  <a:lnTo>
                    <a:pt x="2387201" y="157394"/>
                  </a:lnTo>
                  <a:lnTo>
                    <a:pt x="2392679" y="204216"/>
                  </a:lnTo>
                  <a:lnTo>
                    <a:pt x="2392679" y="1025651"/>
                  </a:lnTo>
                  <a:lnTo>
                    <a:pt x="2387201" y="1072473"/>
                  </a:lnTo>
                  <a:lnTo>
                    <a:pt x="2371619" y="1115456"/>
                  </a:lnTo>
                  <a:lnTo>
                    <a:pt x="2347213" y="1153374"/>
                  </a:lnTo>
                  <a:lnTo>
                    <a:pt x="2315262" y="1185001"/>
                  </a:lnTo>
                  <a:lnTo>
                    <a:pt x="2277047" y="1209109"/>
                  </a:lnTo>
                  <a:lnTo>
                    <a:pt x="2233846" y="1224474"/>
                  </a:lnTo>
                  <a:lnTo>
                    <a:pt x="2186940" y="1229868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3359" y="5231891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5" h="1263650">
                  <a:moveTo>
                    <a:pt x="2205228" y="1263396"/>
                  </a:moveTo>
                  <a:lnTo>
                    <a:pt x="222504" y="1263396"/>
                  </a:lnTo>
                  <a:lnTo>
                    <a:pt x="199643" y="1261872"/>
                  </a:lnTo>
                  <a:lnTo>
                    <a:pt x="156972" y="1254252"/>
                  </a:lnTo>
                  <a:lnTo>
                    <a:pt x="117348" y="1237488"/>
                  </a:lnTo>
                  <a:lnTo>
                    <a:pt x="65532" y="1199388"/>
                  </a:lnTo>
                  <a:lnTo>
                    <a:pt x="38100" y="1165860"/>
                  </a:lnTo>
                  <a:lnTo>
                    <a:pt x="18288" y="1129284"/>
                  </a:lnTo>
                  <a:lnTo>
                    <a:pt x="4572" y="1086612"/>
                  </a:lnTo>
                  <a:lnTo>
                    <a:pt x="0" y="1042416"/>
                  </a:lnTo>
                  <a:lnTo>
                    <a:pt x="0" y="220980"/>
                  </a:lnTo>
                  <a:lnTo>
                    <a:pt x="4572" y="178308"/>
                  </a:lnTo>
                  <a:lnTo>
                    <a:pt x="16764" y="135636"/>
                  </a:lnTo>
                  <a:lnTo>
                    <a:pt x="38100" y="97536"/>
                  </a:lnTo>
                  <a:lnTo>
                    <a:pt x="64008" y="65532"/>
                  </a:lnTo>
                  <a:lnTo>
                    <a:pt x="97536" y="38100"/>
                  </a:lnTo>
                  <a:lnTo>
                    <a:pt x="134112" y="16764"/>
                  </a:lnTo>
                  <a:lnTo>
                    <a:pt x="176783" y="4572"/>
                  </a:lnTo>
                  <a:lnTo>
                    <a:pt x="220980" y="0"/>
                  </a:lnTo>
                  <a:lnTo>
                    <a:pt x="2225040" y="0"/>
                  </a:lnTo>
                  <a:lnTo>
                    <a:pt x="2269236" y="9144"/>
                  </a:lnTo>
                  <a:lnTo>
                    <a:pt x="2308860" y="25908"/>
                  </a:lnTo>
                  <a:lnTo>
                    <a:pt x="2321922" y="33528"/>
                  </a:lnTo>
                  <a:lnTo>
                    <a:pt x="204216" y="33528"/>
                  </a:lnTo>
                  <a:lnTo>
                    <a:pt x="184404" y="36576"/>
                  </a:lnTo>
                  <a:lnTo>
                    <a:pt x="132588" y="54864"/>
                  </a:lnTo>
                  <a:lnTo>
                    <a:pt x="77724" y="100584"/>
                  </a:lnTo>
                  <a:lnTo>
                    <a:pt x="48768" y="147828"/>
                  </a:lnTo>
                  <a:lnTo>
                    <a:pt x="35052" y="201168"/>
                  </a:lnTo>
                  <a:lnTo>
                    <a:pt x="33528" y="220980"/>
                  </a:lnTo>
                  <a:lnTo>
                    <a:pt x="33645" y="1042416"/>
                  </a:lnTo>
                  <a:lnTo>
                    <a:pt x="41148" y="1097280"/>
                  </a:lnTo>
                  <a:lnTo>
                    <a:pt x="65532" y="1146048"/>
                  </a:lnTo>
                  <a:lnTo>
                    <a:pt x="102108" y="1187196"/>
                  </a:lnTo>
                  <a:lnTo>
                    <a:pt x="164592" y="1222248"/>
                  </a:lnTo>
                  <a:lnTo>
                    <a:pt x="202692" y="1229868"/>
                  </a:lnTo>
                  <a:lnTo>
                    <a:pt x="2320834" y="1229868"/>
                  </a:lnTo>
                  <a:lnTo>
                    <a:pt x="2310384" y="1235964"/>
                  </a:lnTo>
                  <a:lnTo>
                    <a:pt x="2290572" y="1245108"/>
                  </a:lnTo>
                  <a:lnTo>
                    <a:pt x="2270760" y="1252728"/>
                  </a:lnTo>
                  <a:lnTo>
                    <a:pt x="2249424" y="1258824"/>
                  </a:lnTo>
                  <a:lnTo>
                    <a:pt x="2226564" y="1261872"/>
                  </a:lnTo>
                  <a:lnTo>
                    <a:pt x="2205228" y="1263396"/>
                  </a:lnTo>
                  <a:close/>
                </a:path>
                <a:path w="2426335" h="1263650">
                  <a:moveTo>
                    <a:pt x="2320834" y="1229868"/>
                  </a:moveTo>
                  <a:lnTo>
                    <a:pt x="2221992" y="1229868"/>
                  </a:lnTo>
                  <a:lnTo>
                    <a:pt x="2240280" y="1226820"/>
                  </a:lnTo>
                  <a:lnTo>
                    <a:pt x="2258568" y="1222248"/>
                  </a:lnTo>
                  <a:lnTo>
                    <a:pt x="2308860" y="1197864"/>
                  </a:lnTo>
                  <a:lnTo>
                    <a:pt x="2348484" y="1162812"/>
                  </a:lnTo>
                  <a:lnTo>
                    <a:pt x="2377440" y="1115568"/>
                  </a:lnTo>
                  <a:lnTo>
                    <a:pt x="2391156" y="1062228"/>
                  </a:lnTo>
                  <a:lnTo>
                    <a:pt x="2392680" y="1042416"/>
                  </a:lnTo>
                  <a:lnTo>
                    <a:pt x="2392562" y="220980"/>
                  </a:lnTo>
                  <a:lnTo>
                    <a:pt x="2383536" y="166116"/>
                  </a:lnTo>
                  <a:lnTo>
                    <a:pt x="2360676" y="117348"/>
                  </a:lnTo>
                  <a:lnTo>
                    <a:pt x="2324100" y="76200"/>
                  </a:lnTo>
                  <a:lnTo>
                    <a:pt x="2278380" y="48768"/>
                  </a:lnTo>
                  <a:lnTo>
                    <a:pt x="2241804" y="36576"/>
                  </a:lnTo>
                  <a:lnTo>
                    <a:pt x="2223516" y="33528"/>
                  </a:lnTo>
                  <a:lnTo>
                    <a:pt x="2321922" y="33528"/>
                  </a:lnTo>
                  <a:lnTo>
                    <a:pt x="2327148" y="36576"/>
                  </a:lnTo>
                  <a:lnTo>
                    <a:pt x="2360676" y="64008"/>
                  </a:lnTo>
                  <a:lnTo>
                    <a:pt x="2374392" y="79248"/>
                  </a:lnTo>
                  <a:lnTo>
                    <a:pt x="2386584" y="97536"/>
                  </a:lnTo>
                  <a:lnTo>
                    <a:pt x="2398776" y="114300"/>
                  </a:lnTo>
                  <a:lnTo>
                    <a:pt x="2407920" y="134112"/>
                  </a:lnTo>
                  <a:lnTo>
                    <a:pt x="2415540" y="155448"/>
                  </a:lnTo>
                  <a:lnTo>
                    <a:pt x="2424684" y="198120"/>
                  </a:lnTo>
                  <a:lnTo>
                    <a:pt x="2426208" y="220980"/>
                  </a:lnTo>
                  <a:lnTo>
                    <a:pt x="2426208" y="1042416"/>
                  </a:lnTo>
                  <a:lnTo>
                    <a:pt x="2421636" y="1085088"/>
                  </a:lnTo>
                  <a:lnTo>
                    <a:pt x="2407920" y="1127760"/>
                  </a:lnTo>
                  <a:lnTo>
                    <a:pt x="2388108" y="1165860"/>
                  </a:lnTo>
                  <a:lnTo>
                    <a:pt x="2345436" y="1213104"/>
                  </a:lnTo>
                  <a:lnTo>
                    <a:pt x="2328672" y="1225296"/>
                  </a:lnTo>
                  <a:lnTo>
                    <a:pt x="2320834" y="1229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86100" y="5057477"/>
            <a:ext cx="1219584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indent="240116">
              <a:spcBef>
                <a:spcPts val="91"/>
              </a:spcBef>
            </a:pP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Защита </a:t>
            </a:r>
            <a:r>
              <a:rPr sz="1587" spc="-9" dirty="0">
                <a:solidFill>
                  <a:srgbClr val="313F4F"/>
                </a:solidFill>
                <a:latin typeface="Microsoft Sans Serif"/>
                <a:cs typeface="Microsoft Sans Serif"/>
              </a:rPr>
              <a:t> д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исс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е</a:t>
            </a:r>
            <a:r>
              <a:rPr sz="1587" spc="-45" dirty="0">
                <a:solidFill>
                  <a:srgbClr val="313F4F"/>
                </a:solidFill>
                <a:latin typeface="Microsoft Sans Serif"/>
                <a:cs typeface="Microsoft Sans Serif"/>
              </a:rPr>
              <a:t>р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та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ц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ии</a:t>
            </a:r>
            <a:endParaRPr sz="1587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82761" y="1896055"/>
            <a:ext cx="2200203" cy="1145879"/>
            <a:chOff x="6324600" y="2090927"/>
            <a:chExt cx="2426335" cy="1263650"/>
          </a:xfrm>
        </p:grpSpPr>
        <p:sp>
          <p:nvSpPr>
            <p:cNvPr id="15" name="object 15"/>
            <p:cNvSpPr/>
            <p:nvPr/>
          </p:nvSpPr>
          <p:spPr>
            <a:xfrm>
              <a:off x="6341364" y="2169810"/>
              <a:ext cx="2392680" cy="1167765"/>
            </a:xfrm>
            <a:custGeom>
              <a:avLst/>
              <a:gdLst/>
              <a:ahLst/>
              <a:cxnLst/>
              <a:rect l="l" t="t" r="r" b="b"/>
              <a:pathLst>
                <a:path w="2392679" h="1167764">
                  <a:moveTo>
                    <a:pt x="1524" y="976559"/>
                  </a:moveTo>
                  <a:lnTo>
                    <a:pt x="0" y="963533"/>
                  </a:lnTo>
                  <a:lnTo>
                    <a:pt x="0" y="142097"/>
                  </a:lnTo>
                  <a:lnTo>
                    <a:pt x="205" y="140342"/>
                  </a:lnTo>
                  <a:lnTo>
                    <a:pt x="95" y="142097"/>
                  </a:lnTo>
                  <a:lnTo>
                    <a:pt x="0" y="963532"/>
                  </a:lnTo>
                  <a:lnTo>
                    <a:pt x="1524" y="963532"/>
                  </a:lnTo>
                  <a:lnTo>
                    <a:pt x="1524" y="976559"/>
                  </a:lnTo>
                  <a:close/>
                </a:path>
                <a:path w="2392679" h="1167764">
                  <a:moveTo>
                    <a:pt x="5220" y="97480"/>
                  </a:moveTo>
                  <a:lnTo>
                    <a:pt x="5478" y="95275"/>
                  </a:lnTo>
                  <a:lnTo>
                    <a:pt x="7129" y="90721"/>
                  </a:lnTo>
                  <a:lnTo>
                    <a:pt x="6096" y="94852"/>
                  </a:lnTo>
                  <a:lnTo>
                    <a:pt x="5220" y="97480"/>
                  </a:lnTo>
                  <a:close/>
                </a:path>
                <a:path w="2392679" h="1167764">
                  <a:moveTo>
                    <a:pt x="20480" y="53893"/>
                  </a:moveTo>
                  <a:lnTo>
                    <a:pt x="21060" y="52292"/>
                  </a:lnTo>
                  <a:lnTo>
                    <a:pt x="22046" y="50760"/>
                  </a:lnTo>
                  <a:lnTo>
                    <a:pt x="20480" y="53893"/>
                  </a:lnTo>
                  <a:close/>
                </a:path>
                <a:path w="2392679" h="1167764">
                  <a:moveTo>
                    <a:pt x="2186940" y="1167749"/>
                  </a:moveTo>
                  <a:lnTo>
                    <a:pt x="205740" y="1167749"/>
                  </a:lnTo>
                  <a:lnTo>
                    <a:pt x="192546" y="1166231"/>
                  </a:lnTo>
                  <a:lnTo>
                    <a:pt x="2187093" y="1167731"/>
                  </a:lnTo>
                  <a:lnTo>
                    <a:pt x="2186940" y="1167749"/>
                  </a:lnTo>
                  <a:close/>
                </a:path>
                <a:path w="2392679" h="1167764">
                  <a:moveTo>
                    <a:pt x="161535" y="1162665"/>
                  </a:moveTo>
                  <a:lnTo>
                    <a:pt x="158833" y="1162355"/>
                  </a:lnTo>
                  <a:lnTo>
                    <a:pt x="152984" y="1160274"/>
                  </a:lnTo>
                  <a:lnTo>
                    <a:pt x="158496" y="1161652"/>
                  </a:lnTo>
                  <a:lnTo>
                    <a:pt x="161535" y="1162665"/>
                  </a:lnTo>
                  <a:close/>
                </a:path>
                <a:path w="2392679" h="1167764">
                  <a:moveTo>
                    <a:pt x="120299" y="1148650"/>
                  </a:moveTo>
                  <a:lnTo>
                    <a:pt x="115632" y="1146990"/>
                  </a:lnTo>
                  <a:lnTo>
                    <a:pt x="110484" y="1143742"/>
                  </a:lnTo>
                  <a:lnTo>
                    <a:pt x="120299" y="1148650"/>
                  </a:lnTo>
                  <a:close/>
                </a:path>
                <a:path w="2392679" h="1167764">
                  <a:moveTo>
                    <a:pt x="84689" y="1127469"/>
                  </a:moveTo>
                  <a:lnTo>
                    <a:pt x="81369" y="1125375"/>
                  </a:lnTo>
                  <a:lnTo>
                    <a:pt x="83820" y="1126600"/>
                  </a:lnTo>
                  <a:lnTo>
                    <a:pt x="84689" y="1127469"/>
                  </a:lnTo>
                  <a:close/>
                </a:path>
                <a:path w="2392679" h="1167764">
                  <a:moveTo>
                    <a:pt x="80560" y="1124864"/>
                  </a:moveTo>
                  <a:lnTo>
                    <a:pt x="77417" y="1122882"/>
                  </a:lnTo>
                  <a:lnTo>
                    <a:pt x="75362" y="1120847"/>
                  </a:lnTo>
                  <a:lnTo>
                    <a:pt x="77724" y="1122028"/>
                  </a:lnTo>
                  <a:lnTo>
                    <a:pt x="80560" y="1124864"/>
                  </a:lnTo>
                  <a:close/>
                </a:path>
                <a:path w="2392679" h="1167764">
                  <a:moveTo>
                    <a:pt x="47244" y="1093015"/>
                  </a:moveTo>
                  <a:lnTo>
                    <a:pt x="45466" y="1091255"/>
                  </a:lnTo>
                  <a:lnTo>
                    <a:pt x="43693" y="1088500"/>
                  </a:lnTo>
                  <a:lnTo>
                    <a:pt x="44196" y="1088500"/>
                  </a:lnTo>
                  <a:lnTo>
                    <a:pt x="47244" y="1091548"/>
                  </a:lnTo>
                  <a:lnTo>
                    <a:pt x="47244" y="1093015"/>
                  </a:lnTo>
                  <a:close/>
                </a:path>
                <a:path w="2392679" h="1167764">
                  <a:moveTo>
                    <a:pt x="42672" y="1086914"/>
                  </a:moveTo>
                  <a:lnTo>
                    <a:pt x="40032" y="1082812"/>
                  </a:lnTo>
                  <a:lnTo>
                    <a:pt x="42672" y="1085452"/>
                  </a:lnTo>
                  <a:lnTo>
                    <a:pt x="42672" y="1086914"/>
                  </a:lnTo>
                  <a:close/>
                </a:path>
                <a:path w="2392679" h="1167764">
                  <a:moveTo>
                    <a:pt x="38100" y="1079811"/>
                  </a:moveTo>
                  <a:lnTo>
                    <a:pt x="37279" y="1078535"/>
                  </a:lnTo>
                  <a:lnTo>
                    <a:pt x="38100" y="1079356"/>
                  </a:lnTo>
                  <a:lnTo>
                    <a:pt x="38100" y="1079811"/>
                  </a:lnTo>
                  <a:close/>
                </a:path>
                <a:path w="2392679" h="1167764">
                  <a:moveTo>
                    <a:pt x="35052" y="1075075"/>
                  </a:moveTo>
                  <a:lnTo>
                    <a:pt x="34526" y="1074258"/>
                  </a:lnTo>
                  <a:lnTo>
                    <a:pt x="35052" y="1074784"/>
                  </a:lnTo>
                  <a:lnTo>
                    <a:pt x="35052" y="1075075"/>
                  </a:lnTo>
                  <a:close/>
                </a:path>
                <a:path w="2392679" h="1167764">
                  <a:moveTo>
                    <a:pt x="32004" y="1070340"/>
                  </a:moveTo>
                  <a:lnTo>
                    <a:pt x="31922" y="1070212"/>
                  </a:lnTo>
                  <a:lnTo>
                    <a:pt x="32004" y="1070340"/>
                  </a:lnTo>
                  <a:close/>
                </a:path>
                <a:path w="2392679" h="1167764">
                  <a:moveTo>
                    <a:pt x="30480" y="1067973"/>
                  </a:moveTo>
                  <a:lnTo>
                    <a:pt x="29020" y="1065705"/>
                  </a:lnTo>
                  <a:lnTo>
                    <a:pt x="30480" y="1067164"/>
                  </a:lnTo>
                  <a:lnTo>
                    <a:pt x="30480" y="1067973"/>
                  </a:lnTo>
                  <a:close/>
                </a:path>
                <a:path w="2392679" h="1167764">
                  <a:moveTo>
                    <a:pt x="27432" y="1063237"/>
                  </a:moveTo>
                  <a:lnTo>
                    <a:pt x="27017" y="1062592"/>
                  </a:lnTo>
                  <a:lnTo>
                    <a:pt x="27432" y="1062592"/>
                  </a:lnTo>
                  <a:lnTo>
                    <a:pt x="27432" y="1063237"/>
                  </a:lnTo>
                  <a:close/>
                </a:path>
                <a:path w="2392679" h="1167764">
                  <a:moveTo>
                    <a:pt x="25908" y="1060869"/>
                  </a:moveTo>
                  <a:lnTo>
                    <a:pt x="25055" y="1059544"/>
                  </a:lnTo>
                  <a:lnTo>
                    <a:pt x="25908" y="1059544"/>
                  </a:lnTo>
                  <a:lnTo>
                    <a:pt x="25908" y="1060869"/>
                  </a:lnTo>
                  <a:close/>
                </a:path>
                <a:path w="2392679" h="1167764">
                  <a:moveTo>
                    <a:pt x="24384" y="1058502"/>
                  </a:moveTo>
                  <a:lnTo>
                    <a:pt x="23093" y="1056496"/>
                  </a:lnTo>
                  <a:lnTo>
                    <a:pt x="24384" y="1056496"/>
                  </a:lnTo>
                  <a:lnTo>
                    <a:pt x="24384" y="1058502"/>
                  </a:lnTo>
                  <a:close/>
                </a:path>
                <a:path w="2392679" h="1167764">
                  <a:moveTo>
                    <a:pt x="22860" y="1056133"/>
                  </a:moveTo>
                  <a:lnTo>
                    <a:pt x="21060" y="1053337"/>
                  </a:lnTo>
                  <a:lnTo>
                    <a:pt x="19995" y="1050400"/>
                  </a:lnTo>
                  <a:lnTo>
                    <a:pt x="21336" y="1050400"/>
                  </a:lnTo>
                  <a:lnTo>
                    <a:pt x="21336" y="1053448"/>
                  </a:lnTo>
                  <a:lnTo>
                    <a:pt x="22860" y="1053448"/>
                  </a:lnTo>
                  <a:lnTo>
                    <a:pt x="22860" y="1056133"/>
                  </a:lnTo>
                  <a:close/>
                </a:path>
                <a:path w="2392679" h="1167764">
                  <a:moveTo>
                    <a:pt x="19812" y="1049895"/>
                  </a:moveTo>
                  <a:lnTo>
                    <a:pt x="18890" y="1047352"/>
                  </a:lnTo>
                  <a:lnTo>
                    <a:pt x="19812" y="1047352"/>
                  </a:lnTo>
                  <a:lnTo>
                    <a:pt x="19812" y="1049895"/>
                  </a:lnTo>
                  <a:close/>
                </a:path>
                <a:path w="2392679" h="1167764">
                  <a:moveTo>
                    <a:pt x="18288" y="1045690"/>
                  </a:moveTo>
                  <a:lnTo>
                    <a:pt x="17785" y="1044304"/>
                  </a:lnTo>
                  <a:lnTo>
                    <a:pt x="18288" y="1044304"/>
                  </a:lnTo>
                  <a:lnTo>
                    <a:pt x="18288" y="1045690"/>
                  </a:lnTo>
                  <a:close/>
                </a:path>
                <a:path w="2392679" h="1167764">
                  <a:moveTo>
                    <a:pt x="16764" y="1041487"/>
                  </a:moveTo>
                  <a:lnTo>
                    <a:pt x="16680" y="1041256"/>
                  </a:lnTo>
                  <a:lnTo>
                    <a:pt x="16764" y="1041487"/>
                  </a:lnTo>
                  <a:close/>
                </a:path>
                <a:path w="2392679" h="1167764">
                  <a:moveTo>
                    <a:pt x="15240" y="1037282"/>
                  </a:moveTo>
                  <a:lnTo>
                    <a:pt x="15023" y="1036684"/>
                  </a:lnTo>
                  <a:lnTo>
                    <a:pt x="15240" y="1036684"/>
                  </a:lnTo>
                  <a:lnTo>
                    <a:pt x="15240" y="1037282"/>
                  </a:lnTo>
                  <a:close/>
                </a:path>
                <a:path w="2392679" h="1167764">
                  <a:moveTo>
                    <a:pt x="13716" y="1033079"/>
                  </a:moveTo>
                  <a:lnTo>
                    <a:pt x="13365" y="1032112"/>
                  </a:lnTo>
                  <a:lnTo>
                    <a:pt x="13716" y="1032112"/>
                  </a:lnTo>
                  <a:lnTo>
                    <a:pt x="13716" y="1033079"/>
                  </a:lnTo>
                  <a:close/>
                </a:path>
                <a:path w="2392679" h="1167764">
                  <a:moveTo>
                    <a:pt x="12192" y="1028874"/>
                  </a:moveTo>
                  <a:lnTo>
                    <a:pt x="11708" y="1027540"/>
                  </a:lnTo>
                  <a:lnTo>
                    <a:pt x="12192" y="1027540"/>
                  </a:lnTo>
                  <a:lnTo>
                    <a:pt x="12192" y="1028874"/>
                  </a:lnTo>
                  <a:close/>
                </a:path>
                <a:path w="2392679" h="1167764">
                  <a:moveTo>
                    <a:pt x="10668" y="1024671"/>
                  </a:moveTo>
                  <a:lnTo>
                    <a:pt x="10603" y="1024492"/>
                  </a:lnTo>
                  <a:lnTo>
                    <a:pt x="10668" y="1024671"/>
                  </a:lnTo>
                  <a:close/>
                </a:path>
                <a:path w="2392679" h="1167764">
                  <a:moveTo>
                    <a:pt x="9144" y="1020466"/>
                  </a:moveTo>
                  <a:lnTo>
                    <a:pt x="8393" y="1018396"/>
                  </a:lnTo>
                  <a:lnTo>
                    <a:pt x="9144" y="1018396"/>
                  </a:lnTo>
                  <a:lnTo>
                    <a:pt x="9144" y="1020466"/>
                  </a:lnTo>
                  <a:close/>
                </a:path>
                <a:path w="2392679" h="1167764">
                  <a:moveTo>
                    <a:pt x="7620" y="1016263"/>
                  </a:moveTo>
                  <a:lnTo>
                    <a:pt x="6183" y="1012300"/>
                  </a:lnTo>
                  <a:lnTo>
                    <a:pt x="7620" y="1012300"/>
                  </a:lnTo>
                  <a:lnTo>
                    <a:pt x="7620" y="1016263"/>
                  </a:lnTo>
                  <a:close/>
                </a:path>
                <a:path w="2392679" h="1167764">
                  <a:moveTo>
                    <a:pt x="6096" y="1012060"/>
                  </a:moveTo>
                  <a:lnTo>
                    <a:pt x="5478" y="1010354"/>
                  </a:lnTo>
                  <a:lnTo>
                    <a:pt x="4992" y="1006204"/>
                  </a:lnTo>
                  <a:lnTo>
                    <a:pt x="6096" y="1006204"/>
                  </a:lnTo>
                  <a:lnTo>
                    <a:pt x="6096" y="1012060"/>
                  </a:lnTo>
                  <a:close/>
                </a:path>
                <a:path w="2392679" h="1167764">
                  <a:moveTo>
                    <a:pt x="4572" y="1002610"/>
                  </a:moveTo>
                  <a:lnTo>
                    <a:pt x="3922" y="997060"/>
                  </a:lnTo>
                  <a:lnTo>
                    <a:pt x="4572" y="997060"/>
                  </a:lnTo>
                  <a:lnTo>
                    <a:pt x="4572" y="1002610"/>
                  </a:lnTo>
                  <a:close/>
                </a:path>
                <a:path w="2392679" h="1167764">
                  <a:moveTo>
                    <a:pt x="3048" y="989587"/>
                  </a:moveTo>
                  <a:lnTo>
                    <a:pt x="2852" y="987916"/>
                  </a:lnTo>
                  <a:lnTo>
                    <a:pt x="3048" y="987916"/>
                  </a:lnTo>
                  <a:lnTo>
                    <a:pt x="3048" y="989587"/>
                  </a:lnTo>
                  <a:close/>
                </a:path>
                <a:path w="2392679" h="1167764">
                  <a:moveTo>
                    <a:pt x="2333610" y="364"/>
                  </a:moveTo>
                  <a:lnTo>
                    <a:pt x="2333244" y="364"/>
                  </a:lnTo>
                  <a:lnTo>
                    <a:pt x="2333244" y="0"/>
                  </a:lnTo>
                  <a:lnTo>
                    <a:pt x="2333610" y="364"/>
                  </a:lnTo>
                  <a:close/>
                </a:path>
                <a:path w="2392679" h="1167764">
                  <a:moveTo>
                    <a:pt x="2348478" y="15604"/>
                  </a:moveTo>
                  <a:lnTo>
                    <a:pt x="2346960" y="15604"/>
                  </a:lnTo>
                  <a:lnTo>
                    <a:pt x="2346960" y="13645"/>
                  </a:lnTo>
                  <a:lnTo>
                    <a:pt x="2347693" y="14374"/>
                  </a:lnTo>
                  <a:lnTo>
                    <a:pt x="2348478" y="15604"/>
                  </a:lnTo>
                  <a:close/>
                </a:path>
                <a:path w="2392679" h="1167764">
                  <a:moveTo>
                    <a:pt x="2352367" y="21700"/>
                  </a:moveTo>
                  <a:lnTo>
                    <a:pt x="2351532" y="21700"/>
                  </a:lnTo>
                  <a:lnTo>
                    <a:pt x="2351532" y="20391"/>
                  </a:lnTo>
                  <a:lnTo>
                    <a:pt x="2352367" y="21700"/>
                  </a:lnTo>
                  <a:close/>
                </a:path>
                <a:path w="2392679" h="1167764">
                  <a:moveTo>
                    <a:pt x="2356257" y="27796"/>
                  </a:moveTo>
                  <a:lnTo>
                    <a:pt x="2356104" y="27796"/>
                  </a:lnTo>
                  <a:lnTo>
                    <a:pt x="2356104" y="27557"/>
                  </a:lnTo>
                  <a:lnTo>
                    <a:pt x="2356257" y="27796"/>
                  </a:lnTo>
                  <a:close/>
                </a:path>
                <a:path w="2392679" h="1167764">
                  <a:moveTo>
                    <a:pt x="2359174" y="32368"/>
                  </a:moveTo>
                  <a:close/>
                </a:path>
                <a:path w="2392679" h="1167764">
                  <a:moveTo>
                    <a:pt x="2361118" y="35416"/>
                  </a:moveTo>
                  <a:lnTo>
                    <a:pt x="2360676" y="35416"/>
                  </a:lnTo>
                  <a:lnTo>
                    <a:pt x="2360676" y="34722"/>
                  </a:lnTo>
                  <a:lnTo>
                    <a:pt x="2361118" y="35416"/>
                  </a:lnTo>
                  <a:close/>
                </a:path>
                <a:path w="2392679" h="1167764">
                  <a:moveTo>
                    <a:pt x="2364036" y="39988"/>
                  </a:moveTo>
                  <a:lnTo>
                    <a:pt x="2363724" y="39988"/>
                  </a:lnTo>
                  <a:lnTo>
                    <a:pt x="2363724" y="39500"/>
                  </a:lnTo>
                  <a:lnTo>
                    <a:pt x="2364036" y="39988"/>
                  </a:lnTo>
                  <a:close/>
                </a:path>
                <a:path w="2392679" h="1167764">
                  <a:moveTo>
                    <a:pt x="2366953" y="44560"/>
                  </a:moveTo>
                  <a:lnTo>
                    <a:pt x="2366772" y="44560"/>
                  </a:lnTo>
                  <a:lnTo>
                    <a:pt x="2366772" y="44277"/>
                  </a:lnTo>
                  <a:lnTo>
                    <a:pt x="2366953" y="44560"/>
                  </a:lnTo>
                  <a:close/>
                </a:path>
                <a:path w="2392679" h="1167764">
                  <a:moveTo>
                    <a:pt x="2368897" y="47608"/>
                  </a:moveTo>
                  <a:lnTo>
                    <a:pt x="2368296" y="47608"/>
                  </a:lnTo>
                  <a:lnTo>
                    <a:pt x="2368296" y="46666"/>
                  </a:lnTo>
                  <a:lnTo>
                    <a:pt x="2368897" y="47608"/>
                  </a:lnTo>
                  <a:close/>
                </a:path>
                <a:path w="2392679" h="1167764">
                  <a:moveTo>
                    <a:pt x="2370842" y="50656"/>
                  </a:moveTo>
                  <a:lnTo>
                    <a:pt x="2369820" y="50656"/>
                  </a:lnTo>
                  <a:lnTo>
                    <a:pt x="2369820" y="49054"/>
                  </a:lnTo>
                  <a:lnTo>
                    <a:pt x="2370842" y="50656"/>
                  </a:lnTo>
                  <a:close/>
                </a:path>
                <a:path w="2392679" h="1167764">
                  <a:moveTo>
                    <a:pt x="2372392" y="53704"/>
                  </a:moveTo>
                  <a:lnTo>
                    <a:pt x="2371344" y="53704"/>
                  </a:lnTo>
                  <a:lnTo>
                    <a:pt x="2371344" y="51442"/>
                  </a:lnTo>
                  <a:lnTo>
                    <a:pt x="2371886" y="52292"/>
                  </a:lnTo>
                  <a:lnTo>
                    <a:pt x="2372392" y="53704"/>
                  </a:lnTo>
                  <a:close/>
                </a:path>
                <a:path w="2392679" h="1167764">
                  <a:moveTo>
                    <a:pt x="2373483" y="56752"/>
                  </a:moveTo>
                  <a:lnTo>
                    <a:pt x="2372868" y="56752"/>
                  </a:lnTo>
                  <a:lnTo>
                    <a:pt x="2372868" y="55034"/>
                  </a:lnTo>
                  <a:lnTo>
                    <a:pt x="2373483" y="56752"/>
                  </a:lnTo>
                  <a:close/>
                </a:path>
                <a:path w="2392679" h="1167764">
                  <a:moveTo>
                    <a:pt x="2374575" y="59800"/>
                  </a:moveTo>
                  <a:lnTo>
                    <a:pt x="2374392" y="59800"/>
                  </a:lnTo>
                  <a:lnTo>
                    <a:pt x="2374392" y="59289"/>
                  </a:lnTo>
                  <a:lnTo>
                    <a:pt x="2374575" y="59800"/>
                  </a:lnTo>
                  <a:close/>
                </a:path>
                <a:path w="2392679" h="1167764">
                  <a:moveTo>
                    <a:pt x="2376213" y="64372"/>
                  </a:moveTo>
                  <a:lnTo>
                    <a:pt x="2375916" y="64372"/>
                  </a:lnTo>
                  <a:lnTo>
                    <a:pt x="2375916" y="63544"/>
                  </a:lnTo>
                  <a:lnTo>
                    <a:pt x="2376213" y="64372"/>
                  </a:lnTo>
                  <a:close/>
                </a:path>
                <a:path w="2392679" h="1167764">
                  <a:moveTo>
                    <a:pt x="2380579" y="76564"/>
                  </a:moveTo>
                  <a:lnTo>
                    <a:pt x="2380488" y="76309"/>
                  </a:lnTo>
                  <a:lnTo>
                    <a:pt x="2380579" y="76564"/>
                  </a:lnTo>
                  <a:close/>
                </a:path>
                <a:path w="2392679" h="1167764">
                  <a:moveTo>
                    <a:pt x="2382217" y="81136"/>
                  </a:moveTo>
                  <a:lnTo>
                    <a:pt x="2382012" y="81136"/>
                  </a:lnTo>
                  <a:lnTo>
                    <a:pt x="2382012" y="80564"/>
                  </a:lnTo>
                  <a:lnTo>
                    <a:pt x="2382217" y="81136"/>
                  </a:lnTo>
                  <a:close/>
                </a:path>
                <a:path w="2392679" h="1167764">
                  <a:moveTo>
                    <a:pt x="2383855" y="85708"/>
                  </a:moveTo>
                  <a:lnTo>
                    <a:pt x="2383536" y="85708"/>
                  </a:lnTo>
                  <a:lnTo>
                    <a:pt x="2383536" y="84819"/>
                  </a:lnTo>
                  <a:lnTo>
                    <a:pt x="2383855" y="85708"/>
                  </a:lnTo>
                  <a:close/>
                </a:path>
                <a:path w="2392679" h="1167764">
                  <a:moveTo>
                    <a:pt x="2386038" y="91804"/>
                  </a:moveTo>
                  <a:lnTo>
                    <a:pt x="2385060" y="91804"/>
                  </a:lnTo>
                  <a:lnTo>
                    <a:pt x="2385060" y="89073"/>
                  </a:lnTo>
                  <a:lnTo>
                    <a:pt x="2386038" y="91804"/>
                  </a:lnTo>
                  <a:close/>
                </a:path>
                <a:path w="2392679" h="1167764">
                  <a:moveTo>
                    <a:pt x="2387584" y="97900"/>
                  </a:moveTo>
                  <a:lnTo>
                    <a:pt x="2386584" y="97900"/>
                  </a:lnTo>
                  <a:lnTo>
                    <a:pt x="2386584" y="93328"/>
                  </a:lnTo>
                  <a:lnTo>
                    <a:pt x="2387281" y="95275"/>
                  </a:lnTo>
                  <a:lnTo>
                    <a:pt x="2387584" y="97900"/>
                  </a:lnTo>
                  <a:close/>
                </a:path>
                <a:path w="2392679" h="1167764">
                  <a:moveTo>
                    <a:pt x="2388287" y="103996"/>
                  </a:moveTo>
                  <a:lnTo>
                    <a:pt x="2388108" y="103996"/>
                  </a:lnTo>
                  <a:lnTo>
                    <a:pt x="2388108" y="102445"/>
                  </a:lnTo>
                  <a:lnTo>
                    <a:pt x="2388287" y="103996"/>
                  </a:lnTo>
                  <a:close/>
                </a:path>
                <a:path w="2392679" h="1167764">
                  <a:moveTo>
                    <a:pt x="2391274" y="129904"/>
                  </a:moveTo>
                  <a:lnTo>
                    <a:pt x="2391156" y="128881"/>
                  </a:lnTo>
                  <a:lnTo>
                    <a:pt x="2391274" y="129904"/>
                  </a:lnTo>
                  <a:close/>
                </a:path>
                <a:path w="2392679" h="1167764">
                  <a:moveTo>
                    <a:pt x="2391157" y="976740"/>
                  </a:moveTo>
                  <a:lnTo>
                    <a:pt x="2392659" y="141915"/>
                  </a:lnTo>
                  <a:lnTo>
                    <a:pt x="2392680" y="963533"/>
                  </a:lnTo>
                  <a:lnTo>
                    <a:pt x="2391157" y="976740"/>
                  </a:lnTo>
                  <a:close/>
                </a:path>
                <a:path w="2392679" h="1167764">
                  <a:moveTo>
                    <a:pt x="2382799" y="1022867"/>
                  </a:moveTo>
                  <a:lnTo>
                    <a:pt x="2385060" y="1013824"/>
                  </a:lnTo>
                  <a:lnTo>
                    <a:pt x="2386584" y="1009252"/>
                  </a:lnTo>
                  <a:lnTo>
                    <a:pt x="2388108" y="1001632"/>
                  </a:lnTo>
                  <a:lnTo>
                    <a:pt x="2389035" y="995146"/>
                  </a:lnTo>
                  <a:lnTo>
                    <a:pt x="2387281" y="1010354"/>
                  </a:lnTo>
                  <a:lnTo>
                    <a:pt x="2382799" y="1022867"/>
                  </a:lnTo>
                  <a:close/>
                </a:path>
                <a:path w="2392679" h="1167764">
                  <a:moveTo>
                    <a:pt x="2366115" y="1062381"/>
                  </a:moveTo>
                  <a:lnTo>
                    <a:pt x="2375038" y="1044537"/>
                  </a:lnTo>
                  <a:lnTo>
                    <a:pt x="2371886" y="1053337"/>
                  </a:lnTo>
                  <a:lnTo>
                    <a:pt x="2366115" y="1062381"/>
                  </a:lnTo>
                  <a:close/>
                </a:path>
                <a:path w="2392679" h="1167764">
                  <a:moveTo>
                    <a:pt x="2359072" y="1073421"/>
                  </a:moveTo>
                  <a:lnTo>
                    <a:pt x="2359152" y="1073260"/>
                  </a:lnTo>
                  <a:lnTo>
                    <a:pt x="2359072" y="1073421"/>
                  </a:lnTo>
                  <a:close/>
                </a:path>
                <a:path w="2392679" h="1167764">
                  <a:moveTo>
                    <a:pt x="2352028" y="1084461"/>
                  </a:moveTo>
                  <a:lnTo>
                    <a:pt x="2353056" y="1082404"/>
                  </a:lnTo>
                  <a:lnTo>
                    <a:pt x="2353841" y="1081619"/>
                  </a:lnTo>
                  <a:lnTo>
                    <a:pt x="2352028" y="1084461"/>
                  </a:lnTo>
                  <a:close/>
                </a:path>
                <a:path w="2392679" h="1167764">
                  <a:moveTo>
                    <a:pt x="2338945" y="1099957"/>
                  </a:moveTo>
                  <a:lnTo>
                    <a:pt x="2339340" y="1099168"/>
                  </a:lnTo>
                  <a:lnTo>
                    <a:pt x="2346960" y="1091548"/>
                  </a:lnTo>
                  <a:lnTo>
                    <a:pt x="2348484" y="1088500"/>
                  </a:lnTo>
                  <a:lnTo>
                    <a:pt x="2351154" y="1085830"/>
                  </a:lnTo>
                  <a:lnTo>
                    <a:pt x="2347693" y="1091255"/>
                  </a:lnTo>
                  <a:lnTo>
                    <a:pt x="2338945" y="1099957"/>
                  </a:lnTo>
                  <a:close/>
                </a:path>
                <a:path w="2392679" h="1167764">
                  <a:moveTo>
                    <a:pt x="2311022" y="1125963"/>
                  </a:moveTo>
                  <a:lnTo>
                    <a:pt x="2313432" y="1123552"/>
                  </a:lnTo>
                  <a:lnTo>
                    <a:pt x="2316480" y="1122028"/>
                  </a:lnTo>
                  <a:lnTo>
                    <a:pt x="2324100" y="1114408"/>
                  </a:lnTo>
                  <a:lnTo>
                    <a:pt x="2324742" y="1114087"/>
                  </a:lnTo>
                  <a:lnTo>
                    <a:pt x="2315902" y="1122882"/>
                  </a:lnTo>
                  <a:lnTo>
                    <a:pt x="2311022" y="1125963"/>
                  </a:lnTo>
                  <a:close/>
                </a:path>
                <a:path w="2392679" h="1167764">
                  <a:moveTo>
                    <a:pt x="2306888" y="1128572"/>
                  </a:moveTo>
                  <a:lnTo>
                    <a:pt x="2307336" y="1128124"/>
                  </a:lnTo>
                  <a:lnTo>
                    <a:pt x="2308594" y="1127495"/>
                  </a:lnTo>
                  <a:lnTo>
                    <a:pt x="2306888" y="1128572"/>
                  </a:lnTo>
                  <a:close/>
                </a:path>
                <a:path w="2392679" h="1167764">
                  <a:moveTo>
                    <a:pt x="2276038" y="1147584"/>
                  </a:moveTo>
                  <a:lnTo>
                    <a:pt x="2279575" y="1145815"/>
                  </a:lnTo>
                  <a:lnTo>
                    <a:pt x="2277713" y="1146990"/>
                  </a:lnTo>
                  <a:lnTo>
                    <a:pt x="2276038" y="1147584"/>
                  </a:lnTo>
                  <a:close/>
                </a:path>
                <a:path w="2392679" h="1167764">
                  <a:moveTo>
                    <a:pt x="2231707" y="1162653"/>
                  </a:moveTo>
                  <a:lnTo>
                    <a:pt x="2237752" y="1161141"/>
                  </a:lnTo>
                  <a:lnTo>
                    <a:pt x="2234326" y="1162355"/>
                  </a:lnTo>
                  <a:lnTo>
                    <a:pt x="2231707" y="1162653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600" y="2090927"/>
              <a:ext cx="2426335" cy="1262380"/>
            </a:xfrm>
            <a:custGeom>
              <a:avLst/>
              <a:gdLst/>
              <a:ahLst/>
              <a:cxnLst/>
              <a:rect l="l" t="t" r="r" b="b"/>
              <a:pathLst>
                <a:path w="2426334" h="1262379">
                  <a:moveTo>
                    <a:pt x="2205228" y="1262380"/>
                  </a:moveTo>
                  <a:lnTo>
                    <a:pt x="201168" y="1262380"/>
                  </a:lnTo>
                  <a:lnTo>
                    <a:pt x="178307" y="1258570"/>
                  </a:lnTo>
                  <a:lnTo>
                    <a:pt x="137160" y="1245870"/>
                  </a:lnTo>
                  <a:lnTo>
                    <a:pt x="99060" y="1226820"/>
                  </a:lnTo>
                  <a:lnTo>
                    <a:pt x="67056" y="1198880"/>
                  </a:lnTo>
                  <a:lnTo>
                    <a:pt x="39624" y="1167130"/>
                  </a:lnTo>
                  <a:lnTo>
                    <a:pt x="18288" y="1129030"/>
                  </a:lnTo>
                  <a:lnTo>
                    <a:pt x="6096" y="1087120"/>
                  </a:lnTo>
                  <a:lnTo>
                    <a:pt x="1524" y="1064260"/>
                  </a:lnTo>
                  <a:lnTo>
                    <a:pt x="1524" y="104140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8288" y="134620"/>
                  </a:lnTo>
                  <a:lnTo>
                    <a:pt x="38100" y="99060"/>
                  </a:lnTo>
                  <a:lnTo>
                    <a:pt x="65532" y="64770"/>
                  </a:lnTo>
                  <a:lnTo>
                    <a:pt x="97536" y="38100"/>
                  </a:lnTo>
                  <a:lnTo>
                    <a:pt x="135636" y="17780"/>
                  </a:lnTo>
                  <a:lnTo>
                    <a:pt x="176783" y="3810"/>
                  </a:lnTo>
                  <a:lnTo>
                    <a:pt x="222504" y="0"/>
                  </a:lnTo>
                  <a:lnTo>
                    <a:pt x="2203704" y="0"/>
                  </a:lnTo>
                  <a:lnTo>
                    <a:pt x="2226564" y="1270"/>
                  </a:lnTo>
                  <a:lnTo>
                    <a:pt x="2247900" y="3810"/>
                  </a:lnTo>
                  <a:lnTo>
                    <a:pt x="2269236" y="8890"/>
                  </a:lnTo>
                  <a:lnTo>
                    <a:pt x="2290571" y="16510"/>
                  </a:lnTo>
                  <a:lnTo>
                    <a:pt x="207264" y="16510"/>
                  </a:lnTo>
                  <a:lnTo>
                    <a:pt x="193548" y="17780"/>
                  </a:lnTo>
                  <a:lnTo>
                    <a:pt x="184404" y="19050"/>
                  </a:lnTo>
                  <a:lnTo>
                    <a:pt x="176784" y="20320"/>
                  </a:lnTo>
                  <a:lnTo>
                    <a:pt x="164592" y="24130"/>
                  </a:lnTo>
                  <a:lnTo>
                    <a:pt x="150876" y="27940"/>
                  </a:lnTo>
                  <a:lnTo>
                    <a:pt x="147828" y="29210"/>
                  </a:lnTo>
                  <a:lnTo>
                    <a:pt x="143255" y="31750"/>
                  </a:lnTo>
                  <a:lnTo>
                    <a:pt x="131064" y="36830"/>
                  </a:lnTo>
                  <a:lnTo>
                    <a:pt x="126492" y="39370"/>
                  </a:lnTo>
                  <a:lnTo>
                    <a:pt x="124968" y="40640"/>
                  </a:lnTo>
                  <a:lnTo>
                    <a:pt x="118872" y="43180"/>
                  </a:lnTo>
                  <a:lnTo>
                    <a:pt x="117348" y="44450"/>
                  </a:lnTo>
                  <a:lnTo>
                    <a:pt x="111252" y="48260"/>
                  </a:lnTo>
                  <a:lnTo>
                    <a:pt x="109728" y="49530"/>
                  </a:lnTo>
                  <a:lnTo>
                    <a:pt x="106680" y="50800"/>
                  </a:lnTo>
                  <a:lnTo>
                    <a:pt x="99060" y="57150"/>
                  </a:lnTo>
                  <a:lnTo>
                    <a:pt x="96012" y="58420"/>
                  </a:lnTo>
                  <a:lnTo>
                    <a:pt x="89916" y="64770"/>
                  </a:lnTo>
                  <a:lnTo>
                    <a:pt x="86868" y="66040"/>
                  </a:lnTo>
                  <a:lnTo>
                    <a:pt x="68580" y="85090"/>
                  </a:lnTo>
                  <a:lnTo>
                    <a:pt x="67055" y="87630"/>
                  </a:lnTo>
                  <a:lnTo>
                    <a:pt x="60960" y="93980"/>
                  </a:lnTo>
                  <a:lnTo>
                    <a:pt x="59436" y="96520"/>
                  </a:lnTo>
                  <a:lnTo>
                    <a:pt x="56388" y="100330"/>
                  </a:lnTo>
                  <a:lnTo>
                    <a:pt x="54864" y="102870"/>
                  </a:lnTo>
                  <a:lnTo>
                    <a:pt x="51816" y="105410"/>
                  </a:lnTo>
                  <a:lnTo>
                    <a:pt x="48768" y="111760"/>
                  </a:lnTo>
                  <a:lnTo>
                    <a:pt x="47244" y="113030"/>
                  </a:lnTo>
                  <a:lnTo>
                    <a:pt x="44196" y="119380"/>
                  </a:lnTo>
                  <a:lnTo>
                    <a:pt x="25907" y="161290"/>
                  </a:lnTo>
                  <a:lnTo>
                    <a:pt x="22860" y="172720"/>
                  </a:lnTo>
                  <a:lnTo>
                    <a:pt x="21336" y="177800"/>
                  </a:lnTo>
                  <a:lnTo>
                    <a:pt x="19812" y="186690"/>
                  </a:lnTo>
                  <a:lnTo>
                    <a:pt x="18288" y="196850"/>
                  </a:lnTo>
                  <a:lnTo>
                    <a:pt x="16840" y="220980"/>
                  </a:lnTo>
                  <a:lnTo>
                    <a:pt x="16764" y="1041400"/>
                  </a:lnTo>
                  <a:lnTo>
                    <a:pt x="18288" y="1041400"/>
                  </a:lnTo>
                  <a:lnTo>
                    <a:pt x="18288" y="1065530"/>
                  </a:lnTo>
                  <a:lnTo>
                    <a:pt x="19812" y="1065530"/>
                  </a:lnTo>
                  <a:lnTo>
                    <a:pt x="19812" y="1075690"/>
                  </a:lnTo>
                  <a:lnTo>
                    <a:pt x="21336" y="1075690"/>
                  </a:lnTo>
                  <a:lnTo>
                    <a:pt x="21336" y="1084580"/>
                  </a:lnTo>
                  <a:lnTo>
                    <a:pt x="22860" y="1084580"/>
                  </a:lnTo>
                  <a:lnTo>
                    <a:pt x="22860" y="1090930"/>
                  </a:lnTo>
                  <a:lnTo>
                    <a:pt x="24384" y="1090930"/>
                  </a:lnTo>
                  <a:lnTo>
                    <a:pt x="24384" y="1096010"/>
                  </a:lnTo>
                  <a:lnTo>
                    <a:pt x="25907" y="1096010"/>
                  </a:lnTo>
                  <a:lnTo>
                    <a:pt x="25907" y="1102360"/>
                  </a:lnTo>
                  <a:lnTo>
                    <a:pt x="27432" y="1102360"/>
                  </a:lnTo>
                  <a:lnTo>
                    <a:pt x="27432" y="1106170"/>
                  </a:lnTo>
                  <a:lnTo>
                    <a:pt x="28955" y="1106170"/>
                  </a:lnTo>
                  <a:lnTo>
                    <a:pt x="28955" y="1109980"/>
                  </a:lnTo>
                  <a:lnTo>
                    <a:pt x="30480" y="1109980"/>
                  </a:lnTo>
                  <a:lnTo>
                    <a:pt x="30480" y="1115060"/>
                  </a:lnTo>
                  <a:lnTo>
                    <a:pt x="32004" y="1115060"/>
                  </a:lnTo>
                  <a:lnTo>
                    <a:pt x="32004" y="1118870"/>
                  </a:lnTo>
                  <a:lnTo>
                    <a:pt x="33528" y="1118870"/>
                  </a:lnTo>
                  <a:lnTo>
                    <a:pt x="33528" y="1122680"/>
                  </a:lnTo>
                  <a:lnTo>
                    <a:pt x="35052" y="1122680"/>
                  </a:lnTo>
                  <a:lnTo>
                    <a:pt x="35052" y="1125220"/>
                  </a:lnTo>
                  <a:lnTo>
                    <a:pt x="36576" y="1125220"/>
                  </a:lnTo>
                  <a:lnTo>
                    <a:pt x="36576" y="1129030"/>
                  </a:lnTo>
                  <a:lnTo>
                    <a:pt x="38100" y="1129030"/>
                  </a:lnTo>
                  <a:lnTo>
                    <a:pt x="38100" y="1131570"/>
                  </a:lnTo>
                  <a:lnTo>
                    <a:pt x="39623" y="1131570"/>
                  </a:lnTo>
                  <a:lnTo>
                    <a:pt x="39623" y="1134110"/>
                  </a:lnTo>
                  <a:lnTo>
                    <a:pt x="41148" y="1134110"/>
                  </a:lnTo>
                  <a:lnTo>
                    <a:pt x="41148" y="1137920"/>
                  </a:lnTo>
                  <a:lnTo>
                    <a:pt x="42672" y="1137920"/>
                  </a:lnTo>
                  <a:lnTo>
                    <a:pt x="42672" y="1140460"/>
                  </a:lnTo>
                  <a:lnTo>
                    <a:pt x="44196" y="1140460"/>
                  </a:lnTo>
                  <a:lnTo>
                    <a:pt x="44196" y="1144270"/>
                  </a:lnTo>
                  <a:lnTo>
                    <a:pt x="45720" y="1144270"/>
                  </a:lnTo>
                  <a:lnTo>
                    <a:pt x="47244" y="1145540"/>
                  </a:lnTo>
                  <a:lnTo>
                    <a:pt x="47244" y="1148080"/>
                  </a:lnTo>
                  <a:lnTo>
                    <a:pt x="48768" y="1148080"/>
                  </a:lnTo>
                  <a:lnTo>
                    <a:pt x="48768" y="1151890"/>
                  </a:lnTo>
                  <a:lnTo>
                    <a:pt x="50292" y="1151890"/>
                  </a:lnTo>
                  <a:lnTo>
                    <a:pt x="51816" y="1153160"/>
                  </a:lnTo>
                  <a:lnTo>
                    <a:pt x="51816" y="1155700"/>
                  </a:lnTo>
                  <a:lnTo>
                    <a:pt x="53339" y="1155700"/>
                  </a:lnTo>
                  <a:lnTo>
                    <a:pt x="54864" y="1156970"/>
                  </a:lnTo>
                  <a:lnTo>
                    <a:pt x="54864" y="1160780"/>
                  </a:lnTo>
                  <a:lnTo>
                    <a:pt x="56388" y="1160780"/>
                  </a:lnTo>
                  <a:lnTo>
                    <a:pt x="59436" y="1163320"/>
                  </a:lnTo>
                  <a:lnTo>
                    <a:pt x="59436" y="1167130"/>
                  </a:lnTo>
                  <a:lnTo>
                    <a:pt x="60960" y="1167130"/>
                  </a:lnTo>
                  <a:lnTo>
                    <a:pt x="64007" y="1169670"/>
                  </a:lnTo>
                  <a:lnTo>
                    <a:pt x="64007" y="1172210"/>
                  </a:lnTo>
                  <a:lnTo>
                    <a:pt x="65532" y="1172210"/>
                  </a:lnTo>
                  <a:lnTo>
                    <a:pt x="91439" y="1198880"/>
                  </a:lnTo>
                  <a:lnTo>
                    <a:pt x="94488" y="1200150"/>
                  </a:lnTo>
                  <a:lnTo>
                    <a:pt x="103632" y="1207770"/>
                  </a:lnTo>
                  <a:lnTo>
                    <a:pt x="106680" y="1209040"/>
                  </a:lnTo>
                  <a:lnTo>
                    <a:pt x="112776" y="1214120"/>
                  </a:lnTo>
                  <a:lnTo>
                    <a:pt x="118872" y="1216660"/>
                  </a:lnTo>
                  <a:lnTo>
                    <a:pt x="120396" y="1217930"/>
                  </a:lnTo>
                  <a:lnTo>
                    <a:pt x="141732" y="1229360"/>
                  </a:lnTo>
                  <a:lnTo>
                    <a:pt x="146304" y="1230630"/>
                  </a:lnTo>
                  <a:lnTo>
                    <a:pt x="149352" y="1231900"/>
                  </a:lnTo>
                  <a:lnTo>
                    <a:pt x="163068" y="1236980"/>
                  </a:lnTo>
                  <a:lnTo>
                    <a:pt x="175260" y="1239520"/>
                  </a:lnTo>
                  <a:lnTo>
                    <a:pt x="179832" y="1240790"/>
                  </a:lnTo>
                  <a:lnTo>
                    <a:pt x="190500" y="1243330"/>
                  </a:lnTo>
                  <a:lnTo>
                    <a:pt x="199644" y="1244600"/>
                  </a:lnTo>
                  <a:lnTo>
                    <a:pt x="2292096" y="1245870"/>
                  </a:lnTo>
                  <a:lnTo>
                    <a:pt x="2270760" y="1253490"/>
                  </a:lnTo>
                  <a:lnTo>
                    <a:pt x="2249424" y="1258570"/>
                  </a:lnTo>
                  <a:lnTo>
                    <a:pt x="2228088" y="1261110"/>
                  </a:lnTo>
                  <a:lnTo>
                    <a:pt x="2205228" y="1262380"/>
                  </a:lnTo>
                  <a:close/>
                </a:path>
                <a:path w="2426334" h="1262379">
                  <a:moveTo>
                    <a:pt x="2292096" y="1245870"/>
                  </a:moveTo>
                  <a:lnTo>
                    <a:pt x="2226564" y="1245870"/>
                  </a:lnTo>
                  <a:lnTo>
                    <a:pt x="2226564" y="1244600"/>
                  </a:lnTo>
                  <a:lnTo>
                    <a:pt x="2237232" y="1243330"/>
                  </a:lnTo>
                  <a:lnTo>
                    <a:pt x="2246376" y="1240790"/>
                  </a:lnTo>
                  <a:lnTo>
                    <a:pt x="2264664" y="1236980"/>
                  </a:lnTo>
                  <a:lnTo>
                    <a:pt x="2269236" y="1235710"/>
                  </a:lnTo>
                  <a:lnTo>
                    <a:pt x="2272284" y="1233170"/>
                  </a:lnTo>
                  <a:lnTo>
                    <a:pt x="2281428" y="1230630"/>
                  </a:lnTo>
                  <a:lnTo>
                    <a:pt x="2287524" y="1228090"/>
                  </a:lnTo>
                  <a:lnTo>
                    <a:pt x="2292096" y="1225550"/>
                  </a:lnTo>
                  <a:lnTo>
                    <a:pt x="2304288" y="1220470"/>
                  </a:lnTo>
                  <a:lnTo>
                    <a:pt x="2305812" y="1217930"/>
                  </a:lnTo>
                  <a:lnTo>
                    <a:pt x="2308860" y="1216660"/>
                  </a:lnTo>
                  <a:lnTo>
                    <a:pt x="2310384" y="1215390"/>
                  </a:lnTo>
                  <a:lnTo>
                    <a:pt x="2316480" y="1212850"/>
                  </a:lnTo>
                  <a:lnTo>
                    <a:pt x="2318004" y="1210310"/>
                  </a:lnTo>
                  <a:lnTo>
                    <a:pt x="2321052" y="1209040"/>
                  </a:lnTo>
                  <a:lnTo>
                    <a:pt x="2324100" y="1206500"/>
                  </a:lnTo>
                  <a:lnTo>
                    <a:pt x="2327148" y="1205230"/>
                  </a:lnTo>
                  <a:lnTo>
                    <a:pt x="2330196" y="1201420"/>
                  </a:lnTo>
                  <a:lnTo>
                    <a:pt x="2333244" y="1200150"/>
                  </a:lnTo>
                  <a:lnTo>
                    <a:pt x="2340864" y="1192530"/>
                  </a:lnTo>
                  <a:lnTo>
                    <a:pt x="2343912" y="1191260"/>
                  </a:lnTo>
                  <a:lnTo>
                    <a:pt x="2354580" y="1179830"/>
                  </a:lnTo>
                  <a:lnTo>
                    <a:pt x="2356104" y="1177290"/>
                  </a:lnTo>
                  <a:lnTo>
                    <a:pt x="2363724" y="1169670"/>
                  </a:lnTo>
                  <a:lnTo>
                    <a:pt x="2365248" y="1167130"/>
                  </a:lnTo>
                  <a:lnTo>
                    <a:pt x="2368296" y="1163320"/>
                  </a:lnTo>
                  <a:lnTo>
                    <a:pt x="2369820" y="1160780"/>
                  </a:lnTo>
                  <a:lnTo>
                    <a:pt x="2372868" y="1156970"/>
                  </a:lnTo>
                  <a:lnTo>
                    <a:pt x="2378964" y="1146810"/>
                  </a:lnTo>
                  <a:lnTo>
                    <a:pt x="2380488" y="1145540"/>
                  </a:lnTo>
                  <a:lnTo>
                    <a:pt x="2392680" y="1121410"/>
                  </a:lnTo>
                  <a:lnTo>
                    <a:pt x="2395728" y="1111250"/>
                  </a:lnTo>
                  <a:lnTo>
                    <a:pt x="2397252" y="1108710"/>
                  </a:lnTo>
                  <a:lnTo>
                    <a:pt x="2398776" y="1103630"/>
                  </a:lnTo>
                  <a:lnTo>
                    <a:pt x="2401824" y="1092200"/>
                  </a:lnTo>
                  <a:lnTo>
                    <a:pt x="2403348" y="1087120"/>
                  </a:lnTo>
                  <a:lnTo>
                    <a:pt x="2404872" y="1079500"/>
                  </a:lnTo>
                  <a:lnTo>
                    <a:pt x="2406396" y="1069340"/>
                  </a:lnTo>
                  <a:lnTo>
                    <a:pt x="2407920" y="1055370"/>
                  </a:lnTo>
                  <a:lnTo>
                    <a:pt x="2409444" y="208280"/>
                  </a:lnTo>
                  <a:lnTo>
                    <a:pt x="2407920" y="208280"/>
                  </a:lnTo>
                  <a:lnTo>
                    <a:pt x="2407920" y="193040"/>
                  </a:lnTo>
                  <a:lnTo>
                    <a:pt x="2406396" y="193040"/>
                  </a:lnTo>
                  <a:lnTo>
                    <a:pt x="2406396" y="181610"/>
                  </a:lnTo>
                  <a:lnTo>
                    <a:pt x="2404872" y="181610"/>
                  </a:lnTo>
                  <a:lnTo>
                    <a:pt x="2404872" y="176530"/>
                  </a:lnTo>
                  <a:lnTo>
                    <a:pt x="2403348" y="176530"/>
                  </a:lnTo>
                  <a:lnTo>
                    <a:pt x="2403348" y="170180"/>
                  </a:lnTo>
                  <a:lnTo>
                    <a:pt x="2401824" y="170180"/>
                  </a:lnTo>
                  <a:lnTo>
                    <a:pt x="2401824" y="163830"/>
                  </a:lnTo>
                  <a:lnTo>
                    <a:pt x="2400300" y="163830"/>
                  </a:lnTo>
                  <a:lnTo>
                    <a:pt x="2400300" y="158750"/>
                  </a:lnTo>
                  <a:lnTo>
                    <a:pt x="2398776" y="158750"/>
                  </a:lnTo>
                  <a:lnTo>
                    <a:pt x="2398776" y="154940"/>
                  </a:lnTo>
                  <a:lnTo>
                    <a:pt x="2397252" y="154940"/>
                  </a:lnTo>
                  <a:lnTo>
                    <a:pt x="2397252" y="149860"/>
                  </a:lnTo>
                  <a:lnTo>
                    <a:pt x="2395728" y="149860"/>
                  </a:lnTo>
                  <a:lnTo>
                    <a:pt x="2395728" y="146050"/>
                  </a:lnTo>
                  <a:lnTo>
                    <a:pt x="2394204" y="146050"/>
                  </a:lnTo>
                  <a:lnTo>
                    <a:pt x="2394204" y="142240"/>
                  </a:lnTo>
                  <a:lnTo>
                    <a:pt x="2392680" y="142240"/>
                  </a:lnTo>
                  <a:lnTo>
                    <a:pt x="2392680" y="138430"/>
                  </a:lnTo>
                  <a:lnTo>
                    <a:pt x="2391156" y="138430"/>
                  </a:lnTo>
                  <a:lnTo>
                    <a:pt x="2391156" y="134620"/>
                  </a:lnTo>
                  <a:lnTo>
                    <a:pt x="2389632" y="134620"/>
                  </a:lnTo>
                  <a:lnTo>
                    <a:pt x="2389632" y="132080"/>
                  </a:lnTo>
                  <a:lnTo>
                    <a:pt x="2388108" y="132080"/>
                  </a:lnTo>
                  <a:lnTo>
                    <a:pt x="2388108" y="128270"/>
                  </a:lnTo>
                  <a:lnTo>
                    <a:pt x="2386584" y="128270"/>
                  </a:lnTo>
                  <a:lnTo>
                    <a:pt x="2386584" y="125730"/>
                  </a:lnTo>
                  <a:lnTo>
                    <a:pt x="2385060" y="125730"/>
                  </a:lnTo>
                  <a:lnTo>
                    <a:pt x="2385060" y="123190"/>
                  </a:lnTo>
                  <a:lnTo>
                    <a:pt x="2383536" y="123190"/>
                  </a:lnTo>
                  <a:lnTo>
                    <a:pt x="2383536" y="119380"/>
                  </a:lnTo>
                  <a:lnTo>
                    <a:pt x="2382012" y="118110"/>
                  </a:lnTo>
                  <a:lnTo>
                    <a:pt x="2380488" y="118110"/>
                  </a:lnTo>
                  <a:lnTo>
                    <a:pt x="2380488" y="115570"/>
                  </a:lnTo>
                  <a:lnTo>
                    <a:pt x="2378964" y="113030"/>
                  </a:lnTo>
                  <a:lnTo>
                    <a:pt x="2377440" y="113030"/>
                  </a:lnTo>
                  <a:lnTo>
                    <a:pt x="2377440" y="110490"/>
                  </a:lnTo>
                  <a:lnTo>
                    <a:pt x="2375916" y="110490"/>
                  </a:lnTo>
                  <a:lnTo>
                    <a:pt x="2375916" y="107950"/>
                  </a:lnTo>
                  <a:lnTo>
                    <a:pt x="2374392" y="105410"/>
                  </a:lnTo>
                  <a:lnTo>
                    <a:pt x="2372868" y="105410"/>
                  </a:lnTo>
                  <a:lnTo>
                    <a:pt x="2372868" y="102870"/>
                  </a:lnTo>
                  <a:lnTo>
                    <a:pt x="2369820" y="100330"/>
                  </a:lnTo>
                  <a:lnTo>
                    <a:pt x="2368296" y="100330"/>
                  </a:lnTo>
                  <a:lnTo>
                    <a:pt x="2368296" y="96520"/>
                  </a:lnTo>
                  <a:lnTo>
                    <a:pt x="2365248" y="93980"/>
                  </a:lnTo>
                  <a:lnTo>
                    <a:pt x="2363724" y="93980"/>
                  </a:lnTo>
                  <a:lnTo>
                    <a:pt x="2363724" y="90170"/>
                  </a:lnTo>
                  <a:lnTo>
                    <a:pt x="2351532" y="78740"/>
                  </a:lnTo>
                  <a:lnTo>
                    <a:pt x="2350008" y="78740"/>
                  </a:lnTo>
                  <a:lnTo>
                    <a:pt x="2350008" y="74930"/>
                  </a:lnTo>
                  <a:lnTo>
                    <a:pt x="2346960" y="73660"/>
                  </a:lnTo>
                  <a:lnTo>
                    <a:pt x="2334768" y="62230"/>
                  </a:lnTo>
                  <a:lnTo>
                    <a:pt x="2328672" y="57150"/>
                  </a:lnTo>
                  <a:lnTo>
                    <a:pt x="2325624" y="55880"/>
                  </a:lnTo>
                  <a:lnTo>
                    <a:pt x="2322576" y="52070"/>
                  </a:lnTo>
                  <a:lnTo>
                    <a:pt x="2319528" y="50800"/>
                  </a:lnTo>
                  <a:lnTo>
                    <a:pt x="2318004" y="49530"/>
                  </a:lnTo>
                  <a:lnTo>
                    <a:pt x="2314956" y="48260"/>
                  </a:lnTo>
                  <a:lnTo>
                    <a:pt x="2313432" y="46990"/>
                  </a:lnTo>
                  <a:lnTo>
                    <a:pt x="2307336" y="43180"/>
                  </a:lnTo>
                  <a:lnTo>
                    <a:pt x="2305812" y="41910"/>
                  </a:lnTo>
                  <a:lnTo>
                    <a:pt x="2284476" y="31750"/>
                  </a:lnTo>
                  <a:lnTo>
                    <a:pt x="2270760" y="26670"/>
                  </a:lnTo>
                  <a:lnTo>
                    <a:pt x="2267712" y="25400"/>
                  </a:lnTo>
                  <a:lnTo>
                    <a:pt x="2243328" y="19050"/>
                  </a:lnTo>
                  <a:lnTo>
                    <a:pt x="2232660" y="17780"/>
                  </a:lnTo>
                  <a:lnTo>
                    <a:pt x="2218944" y="16510"/>
                  </a:lnTo>
                  <a:lnTo>
                    <a:pt x="2290572" y="16510"/>
                  </a:lnTo>
                  <a:lnTo>
                    <a:pt x="2345436" y="49530"/>
                  </a:lnTo>
                  <a:lnTo>
                    <a:pt x="2388108" y="96520"/>
                  </a:lnTo>
                  <a:lnTo>
                    <a:pt x="2407920" y="133350"/>
                  </a:lnTo>
                  <a:lnTo>
                    <a:pt x="2421636" y="176530"/>
                  </a:lnTo>
                  <a:lnTo>
                    <a:pt x="2426208" y="220980"/>
                  </a:lnTo>
                  <a:lnTo>
                    <a:pt x="2426208" y="1041400"/>
                  </a:lnTo>
                  <a:lnTo>
                    <a:pt x="2421636" y="1085850"/>
                  </a:lnTo>
                  <a:lnTo>
                    <a:pt x="2409444" y="1127760"/>
                  </a:lnTo>
                  <a:lnTo>
                    <a:pt x="2388108" y="1165860"/>
                  </a:lnTo>
                  <a:lnTo>
                    <a:pt x="2362200" y="1197610"/>
                  </a:lnTo>
                  <a:lnTo>
                    <a:pt x="2328672" y="1224280"/>
                  </a:lnTo>
                  <a:lnTo>
                    <a:pt x="2292096" y="1245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7" name="object 17"/>
            <p:cNvSpPr/>
            <p:nvPr/>
          </p:nvSpPr>
          <p:spPr>
            <a:xfrm>
              <a:off x="6341364" y="2107691"/>
              <a:ext cx="2392680" cy="1229995"/>
            </a:xfrm>
            <a:custGeom>
              <a:avLst/>
              <a:gdLst/>
              <a:ahLst/>
              <a:cxnLst/>
              <a:rect l="l" t="t" r="r" b="b"/>
              <a:pathLst>
                <a:path w="2392679" h="1229995">
                  <a:moveTo>
                    <a:pt x="2186940" y="1229868"/>
                  </a:moveTo>
                  <a:lnTo>
                    <a:pt x="205740" y="1229868"/>
                  </a:lnTo>
                  <a:lnTo>
                    <a:pt x="158833" y="1224474"/>
                  </a:lnTo>
                  <a:lnTo>
                    <a:pt x="115632" y="1209109"/>
                  </a:lnTo>
                  <a:lnTo>
                    <a:pt x="77417" y="1185001"/>
                  </a:lnTo>
                  <a:lnTo>
                    <a:pt x="45466" y="1153374"/>
                  </a:lnTo>
                  <a:lnTo>
                    <a:pt x="21060" y="1115456"/>
                  </a:lnTo>
                  <a:lnTo>
                    <a:pt x="5478" y="1072473"/>
                  </a:lnTo>
                  <a:lnTo>
                    <a:pt x="0" y="1025651"/>
                  </a:lnTo>
                  <a:lnTo>
                    <a:pt x="0" y="204216"/>
                  </a:lnTo>
                  <a:lnTo>
                    <a:pt x="5478" y="157394"/>
                  </a:lnTo>
                  <a:lnTo>
                    <a:pt x="21060" y="114411"/>
                  </a:lnTo>
                  <a:lnTo>
                    <a:pt x="45466" y="76493"/>
                  </a:lnTo>
                  <a:lnTo>
                    <a:pt x="77417" y="44866"/>
                  </a:lnTo>
                  <a:lnTo>
                    <a:pt x="115632" y="20758"/>
                  </a:lnTo>
                  <a:lnTo>
                    <a:pt x="158833" y="5393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4326" y="5393"/>
                  </a:lnTo>
                  <a:lnTo>
                    <a:pt x="2277713" y="20758"/>
                  </a:lnTo>
                  <a:lnTo>
                    <a:pt x="2315902" y="44866"/>
                  </a:lnTo>
                  <a:lnTo>
                    <a:pt x="2347693" y="76493"/>
                  </a:lnTo>
                  <a:lnTo>
                    <a:pt x="2371886" y="114411"/>
                  </a:lnTo>
                  <a:lnTo>
                    <a:pt x="2387281" y="157394"/>
                  </a:lnTo>
                  <a:lnTo>
                    <a:pt x="2392679" y="204216"/>
                  </a:lnTo>
                  <a:lnTo>
                    <a:pt x="2392679" y="1025651"/>
                  </a:lnTo>
                  <a:lnTo>
                    <a:pt x="2387281" y="1072473"/>
                  </a:lnTo>
                  <a:lnTo>
                    <a:pt x="2371886" y="1115456"/>
                  </a:lnTo>
                  <a:lnTo>
                    <a:pt x="2347693" y="1153374"/>
                  </a:lnTo>
                  <a:lnTo>
                    <a:pt x="2315902" y="1185001"/>
                  </a:lnTo>
                  <a:lnTo>
                    <a:pt x="2277713" y="1209109"/>
                  </a:lnTo>
                  <a:lnTo>
                    <a:pt x="2234326" y="1224474"/>
                  </a:lnTo>
                  <a:lnTo>
                    <a:pt x="2186940" y="1229868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4600" y="2090927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2205228" y="1263396"/>
                  </a:moveTo>
                  <a:lnTo>
                    <a:pt x="201168" y="1263396"/>
                  </a:lnTo>
                  <a:lnTo>
                    <a:pt x="178307" y="1258824"/>
                  </a:lnTo>
                  <a:lnTo>
                    <a:pt x="137160" y="1246632"/>
                  </a:lnTo>
                  <a:lnTo>
                    <a:pt x="99060" y="1226820"/>
                  </a:lnTo>
                  <a:lnTo>
                    <a:pt x="67056" y="1199388"/>
                  </a:lnTo>
                  <a:lnTo>
                    <a:pt x="39624" y="1167384"/>
                  </a:lnTo>
                  <a:lnTo>
                    <a:pt x="18288" y="1129284"/>
                  </a:lnTo>
                  <a:lnTo>
                    <a:pt x="6096" y="1088136"/>
                  </a:lnTo>
                  <a:lnTo>
                    <a:pt x="1521" y="1040892"/>
                  </a:lnTo>
                  <a:lnTo>
                    <a:pt x="0" y="222504"/>
                  </a:lnTo>
                  <a:lnTo>
                    <a:pt x="4572" y="178308"/>
                  </a:lnTo>
                  <a:lnTo>
                    <a:pt x="18288" y="135636"/>
                  </a:lnTo>
                  <a:lnTo>
                    <a:pt x="38100" y="99060"/>
                  </a:lnTo>
                  <a:lnTo>
                    <a:pt x="65532" y="65532"/>
                  </a:lnTo>
                  <a:lnTo>
                    <a:pt x="97536" y="38100"/>
                  </a:lnTo>
                  <a:lnTo>
                    <a:pt x="135636" y="18288"/>
                  </a:lnTo>
                  <a:lnTo>
                    <a:pt x="176783" y="4572"/>
                  </a:lnTo>
                  <a:lnTo>
                    <a:pt x="222504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90572" y="16764"/>
                  </a:lnTo>
                  <a:lnTo>
                    <a:pt x="2320290" y="33528"/>
                  </a:lnTo>
                  <a:lnTo>
                    <a:pt x="204216" y="33528"/>
                  </a:lnTo>
                  <a:lnTo>
                    <a:pt x="185928" y="36576"/>
                  </a:lnTo>
                  <a:lnTo>
                    <a:pt x="167640" y="41148"/>
                  </a:lnTo>
                  <a:lnTo>
                    <a:pt x="149352" y="47244"/>
                  </a:lnTo>
                  <a:lnTo>
                    <a:pt x="134112" y="56388"/>
                  </a:lnTo>
                  <a:lnTo>
                    <a:pt x="117348" y="65532"/>
                  </a:lnTo>
                  <a:lnTo>
                    <a:pt x="77724" y="100584"/>
                  </a:lnTo>
                  <a:lnTo>
                    <a:pt x="48768" y="147828"/>
                  </a:lnTo>
                  <a:lnTo>
                    <a:pt x="35052" y="201168"/>
                  </a:lnTo>
                  <a:lnTo>
                    <a:pt x="33636" y="220980"/>
                  </a:lnTo>
                  <a:lnTo>
                    <a:pt x="33645" y="1042416"/>
                  </a:lnTo>
                  <a:lnTo>
                    <a:pt x="42672" y="1097280"/>
                  </a:lnTo>
                  <a:lnTo>
                    <a:pt x="65532" y="1146048"/>
                  </a:lnTo>
                  <a:lnTo>
                    <a:pt x="102108" y="1187196"/>
                  </a:lnTo>
                  <a:lnTo>
                    <a:pt x="147828" y="1214628"/>
                  </a:lnTo>
                  <a:lnTo>
                    <a:pt x="184404" y="1226820"/>
                  </a:lnTo>
                  <a:lnTo>
                    <a:pt x="202692" y="1229868"/>
                  </a:lnTo>
                  <a:lnTo>
                    <a:pt x="2320834" y="1229868"/>
                  </a:lnTo>
                  <a:lnTo>
                    <a:pt x="2292096" y="1246632"/>
                  </a:lnTo>
                  <a:lnTo>
                    <a:pt x="2270760" y="1254252"/>
                  </a:lnTo>
                  <a:lnTo>
                    <a:pt x="2249424" y="1258824"/>
                  </a:lnTo>
                  <a:lnTo>
                    <a:pt x="2228088" y="1261872"/>
                  </a:lnTo>
                  <a:lnTo>
                    <a:pt x="2205228" y="1263396"/>
                  </a:lnTo>
                  <a:close/>
                </a:path>
                <a:path w="2426334" h="1263650">
                  <a:moveTo>
                    <a:pt x="2320834" y="1229868"/>
                  </a:moveTo>
                  <a:lnTo>
                    <a:pt x="2221992" y="1229868"/>
                  </a:lnTo>
                  <a:lnTo>
                    <a:pt x="2241804" y="1226820"/>
                  </a:lnTo>
                  <a:lnTo>
                    <a:pt x="2260092" y="1222248"/>
                  </a:lnTo>
                  <a:lnTo>
                    <a:pt x="2308860" y="1199388"/>
                  </a:lnTo>
                  <a:lnTo>
                    <a:pt x="2348484" y="1162812"/>
                  </a:lnTo>
                  <a:lnTo>
                    <a:pt x="2377440" y="1115568"/>
                  </a:lnTo>
                  <a:lnTo>
                    <a:pt x="2391156" y="1062228"/>
                  </a:lnTo>
                  <a:lnTo>
                    <a:pt x="2392680" y="1042416"/>
                  </a:lnTo>
                  <a:lnTo>
                    <a:pt x="2392562" y="220980"/>
                  </a:lnTo>
                  <a:lnTo>
                    <a:pt x="2385060" y="166116"/>
                  </a:lnTo>
                  <a:lnTo>
                    <a:pt x="2360676" y="117348"/>
                  </a:lnTo>
                  <a:lnTo>
                    <a:pt x="2324100" y="76200"/>
                  </a:lnTo>
                  <a:lnTo>
                    <a:pt x="2278380" y="48768"/>
                  </a:lnTo>
                  <a:lnTo>
                    <a:pt x="2225040" y="35052"/>
                  </a:lnTo>
                  <a:lnTo>
                    <a:pt x="2203704" y="33528"/>
                  </a:lnTo>
                  <a:lnTo>
                    <a:pt x="2320290" y="33528"/>
                  </a:lnTo>
                  <a:lnTo>
                    <a:pt x="2360676" y="64008"/>
                  </a:lnTo>
                  <a:lnTo>
                    <a:pt x="2388108" y="97536"/>
                  </a:lnTo>
                  <a:lnTo>
                    <a:pt x="2407920" y="134112"/>
                  </a:lnTo>
                  <a:lnTo>
                    <a:pt x="2421636" y="176784"/>
                  </a:lnTo>
                  <a:lnTo>
                    <a:pt x="2426208" y="220980"/>
                  </a:lnTo>
                  <a:lnTo>
                    <a:pt x="2426208" y="1042416"/>
                  </a:lnTo>
                  <a:lnTo>
                    <a:pt x="2421636" y="1086612"/>
                  </a:lnTo>
                  <a:lnTo>
                    <a:pt x="2409444" y="1127760"/>
                  </a:lnTo>
                  <a:lnTo>
                    <a:pt x="2388108" y="1165860"/>
                  </a:lnTo>
                  <a:lnTo>
                    <a:pt x="2362200" y="1197864"/>
                  </a:lnTo>
                  <a:lnTo>
                    <a:pt x="2328672" y="1225296"/>
                  </a:lnTo>
                  <a:lnTo>
                    <a:pt x="2320834" y="1229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72951" y="2210675"/>
            <a:ext cx="1219584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indent="13243">
              <a:spcBef>
                <a:spcPts val="91"/>
              </a:spcBef>
            </a:pPr>
            <a:r>
              <a:rPr sz="1587" spc="-18" dirty="0">
                <a:solidFill>
                  <a:srgbClr val="313F4F"/>
                </a:solidFill>
                <a:latin typeface="Microsoft Sans Serif"/>
                <a:cs typeface="Microsoft Sans Serif"/>
              </a:rPr>
              <a:t>Предзащита </a:t>
            </a:r>
            <a:r>
              <a:rPr sz="1587" spc="-408" dirty="0">
                <a:solidFill>
                  <a:srgbClr val="313F4F"/>
                </a:solidFill>
                <a:latin typeface="Microsoft Sans Serif"/>
                <a:cs typeface="Microsoft Sans Serif"/>
              </a:rPr>
              <a:t> </a:t>
            </a:r>
            <a:r>
              <a:rPr sz="1587" spc="-9" dirty="0">
                <a:solidFill>
                  <a:srgbClr val="313F4F"/>
                </a:solidFill>
                <a:latin typeface="Microsoft Sans Serif"/>
                <a:cs typeface="Microsoft Sans Serif"/>
              </a:rPr>
              <a:t>д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исс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е</a:t>
            </a:r>
            <a:r>
              <a:rPr sz="1587" spc="-45" dirty="0">
                <a:solidFill>
                  <a:srgbClr val="313F4F"/>
                </a:solidFill>
                <a:latin typeface="Microsoft Sans Serif"/>
                <a:cs typeface="Microsoft Sans Serif"/>
              </a:rPr>
              <a:t>р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та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ц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ии</a:t>
            </a:r>
            <a:endParaRPr sz="1587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982761" y="3452148"/>
            <a:ext cx="2200203" cy="1147031"/>
            <a:chOff x="6324600" y="3806952"/>
            <a:chExt cx="2426335" cy="1264920"/>
          </a:xfrm>
        </p:grpSpPr>
        <p:sp>
          <p:nvSpPr>
            <p:cNvPr id="21" name="object 21"/>
            <p:cNvSpPr/>
            <p:nvPr/>
          </p:nvSpPr>
          <p:spPr>
            <a:xfrm>
              <a:off x="6341364" y="3895802"/>
              <a:ext cx="2392680" cy="1159510"/>
            </a:xfrm>
            <a:custGeom>
              <a:avLst/>
              <a:gdLst/>
              <a:ahLst/>
              <a:cxnLst/>
              <a:rect l="l" t="t" r="r" b="b"/>
              <a:pathLst>
                <a:path w="2392679" h="1159510">
                  <a:moveTo>
                    <a:pt x="1524" y="966616"/>
                  </a:moveTo>
                  <a:lnTo>
                    <a:pt x="0" y="953566"/>
                  </a:lnTo>
                  <a:lnTo>
                    <a:pt x="0" y="133645"/>
                  </a:lnTo>
                  <a:lnTo>
                    <a:pt x="0" y="953565"/>
                  </a:lnTo>
                  <a:lnTo>
                    <a:pt x="1524" y="953565"/>
                  </a:lnTo>
                  <a:lnTo>
                    <a:pt x="1524" y="966616"/>
                  </a:lnTo>
                  <a:close/>
                </a:path>
                <a:path w="2392679" h="1159510">
                  <a:moveTo>
                    <a:pt x="5344" y="87891"/>
                  </a:moveTo>
                  <a:lnTo>
                    <a:pt x="5478" y="86747"/>
                  </a:lnTo>
                  <a:lnTo>
                    <a:pt x="5974" y="85371"/>
                  </a:lnTo>
                  <a:lnTo>
                    <a:pt x="5344" y="87891"/>
                  </a:lnTo>
                  <a:close/>
                </a:path>
                <a:path w="2392679" h="1159510">
                  <a:moveTo>
                    <a:pt x="2186940" y="1159306"/>
                  </a:moveTo>
                  <a:lnTo>
                    <a:pt x="205666" y="1159297"/>
                  </a:lnTo>
                  <a:lnTo>
                    <a:pt x="182966" y="1156646"/>
                  </a:lnTo>
                  <a:lnTo>
                    <a:pt x="196596" y="1157781"/>
                  </a:lnTo>
                  <a:lnTo>
                    <a:pt x="2187013" y="1159297"/>
                  </a:lnTo>
                  <a:close/>
                </a:path>
                <a:path w="2392679" h="1159510">
                  <a:moveTo>
                    <a:pt x="175184" y="1155737"/>
                  </a:moveTo>
                  <a:lnTo>
                    <a:pt x="158833" y="1153827"/>
                  </a:lnTo>
                  <a:lnTo>
                    <a:pt x="147129" y="1149606"/>
                  </a:lnTo>
                  <a:lnTo>
                    <a:pt x="161544" y="1153210"/>
                  </a:lnTo>
                  <a:lnTo>
                    <a:pt x="169164" y="1154733"/>
                  </a:lnTo>
                  <a:lnTo>
                    <a:pt x="175184" y="1155737"/>
                  </a:lnTo>
                  <a:close/>
                </a:path>
                <a:path w="2392679" h="1159510">
                  <a:moveTo>
                    <a:pt x="123766" y="1141179"/>
                  </a:moveTo>
                  <a:lnTo>
                    <a:pt x="115632" y="1138245"/>
                  </a:lnTo>
                  <a:lnTo>
                    <a:pt x="107460" y="1133026"/>
                  </a:lnTo>
                  <a:lnTo>
                    <a:pt x="123766" y="1141179"/>
                  </a:lnTo>
                  <a:close/>
                </a:path>
                <a:path w="2392679" h="1159510">
                  <a:moveTo>
                    <a:pt x="104272" y="1130990"/>
                  </a:moveTo>
                  <a:lnTo>
                    <a:pt x="101961" y="1129514"/>
                  </a:lnTo>
                  <a:lnTo>
                    <a:pt x="103632" y="1130349"/>
                  </a:lnTo>
                  <a:lnTo>
                    <a:pt x="104272" y="1130990"/>
                  </a:lnTo>
                  <a:close/>
                </a:path>
                <a:path w="2392679" h="1159510">
                  <a:moveTo>
                    <a:pt x="87403" y="1120216"/>
                  </a:moveTo>
                  <a:lnTo>
                    <a:pt x="85475" y="1118985"/>
                  </a:lnTo>
                  <a:lnTo>
                    <a:pt x="86868" y="1119681"/>
                  </a:lnTo>
                  <a:lnTo>
                    <a:pt x="87403" y="1120216"/>
                  </a:lnTo>
                  <a:close/>
                </a:path>
                <a:path w="2392679" h="1159510">
                  <a:moveTo>
                    <a:pt x="83184" y="1117522"/>
                  </a:moveTo>
                  <a:lnTo>
                    <a:pt x="77417" y="1113839"/>
                  </a:lnTo>
                  <a:lnTo>
                    <a:pt x="68983" y="1105405"/>
                  </a:lnTo>
                  <a:lnTo>
                    <a:pt x="70104" y="1105965"/>
                  </a:lnTo>
                  <a:lnTo>
                    <a:pt x="77724" y="1113585"/>
                  </a:lnTo>
                  <a:lnTo>
                    <a:pt x="80772" y="1115110"/>
                  </a:lnTo>
                  <a:lnTo>
                    <a:pt x="83184" y="1117522"/>
                  </a:lnTo>
                  <a:close/>
                </a:path>
                <a:path w="2392679" h="1159510">
                  <a:moveTo>
                    <a:pt x="54864" y="1091286"/>
                  </a:moveTo>
                  <a:lnTo>
                    <a:pt x="46683" y="1083105"/>
                  </a:lnTo>
                  <a:lnTo>
                    <a:pt x="47244" y="1083105"/>
                  </a:lnTo>
                  <a:lnTo>
                    <a:pt x="54864" y="1090726"/>
                  </a:lnTo>
                  <a:lnTo>
                    <a:pt x="54864" y="1091286"/>
                  </a:lnTo>
                  <a:close/>
                </a:path>
                <a:path w="2392679" h="1159510">
                  <a:moveTo>
                    <a:pt x="45720" y="1082142"/>
                  </a:moveTo>
                  <a:lnTo>
                    <a:pt x="45466" y="1081888"/>
                  </a:lnTo>
                  <a:lnTo>
                    <a:pt x="42351" y="1077010"/>
                  </a:lnTo>
                  <a:lnTo>
                    <a:pt x="42672" y="1077010"/>
                  </a:lnTo>
                  <a:lnTo>
                    <a:pt x="45720" y="1080058"/>
                  </a:lnTo>
                  <a:lnTo>
                    <a:pt x="45720" y="1082142"/>
                  </a:lnTo>
                  <a:close/>
                </a:path>
                <a:path w="2392679" h="1159510">
                  <a:moveTo>
                    <a:pt x="41148" y="1075127"/>
                  </a:moveTo>
                  <a:lnTo>
                    <a:pt x="39089" y="1071903"/>
                  </a:lnTo>
                  <a:lnTo>
                    <a:pt x="41148" y="1073961"/>
                  </a:lnTo>
                  <a:lnTo>
                    <a:pt x="41148" y="1075127"/>
                  </a:lnTo>
                  <a:close/>
                </a:path>
                <a:path w="2392679" h="1159510">
                  <a:moveTo>
                    <a:pt x="28956" y="1056036"/>
                  </a:moveTo>
                  <a:lnTo>
                    <a:pt x="28315" y="1055033"/>
                  </a:lnTo>
                  <a:lnTo>
                    <a:pt x="28956" y="1055674"/>
                  </a:lnTo>
                  <a:lnTo>
                    <a:pt x="28956" y="1056036"/>
                  </a:lnTo>
                  <a:close/>
                </a:path>
                <a:path w="2392679" h="1159510">
                  <a:moveTo>
                    <a:pt x="25908" y="1051263"/>
                  </a:moveTo>
                  <a:lnTo>
                    <a:pt x="25804" y="1051101"/>
                  </a:lnTo>
                  <a:lnTo>
                    <a:pt x="25908" y="1051263"/>
                  </a:lnTo>
                  <a:close/>
                </a:path>
                <a:path w="2392679" h="1159510">
                  <a:moveTo>
                    <a:pt x="24384" y="1048877"/>
                  </a:moveTo>
                  <a:lnTo>
                    <a:pt x="23858" y="1048053"/>
                  </a:lnTo>
                  <a:lnTo>
                    <a:pt x="24384" y="1048053"/>
                  </a:lnTo>
                  <a:lnTo>
                    <a:pt x="24384" y="1048877"/>
                  </a:lnTo>
                  <a:close/>
                </a:path>
                <a:path w="2392679" h="1159510">
                  <a:moveTo>
                    <a:pt x="22860" y="1046490"/>
                  </a:moveTo>
                  <a:lnTo>
                    <a:pt x="21911" y="1045005"/>
                  </a:lnTo>
                  <a:lnTo>
                    <a:pt x="22860" y="1045005"/>
                  </a:lnTo>
                  <a:lnTo>
                    <a:pt x="22860" y="1046490"/>
                  </a:lnTo>
                  <a:close/>
                </a:path>
                <a:path w="2392679" h="1159510">
                  <a:moveTo>
                    <a:pt x="21336" y="1044105"/>
                  </a:moveTo>
                  <a:lnTo>
                    <a:pt x="21060" y="1043673"/>
                  </a:lnTo>
                  <a:lnTo>
                    <a:pt x="20441" y="1041958"/>
                  </a:lnTo>
                  <a:lnTo>
                    <a:pt x="21336" y="1041958"/>
                  </a:lnTo>
                  <a:lnTo>
                    <a:pt x="21336" y="1044105"/>
                  </a:lnTo>
                  <a:close/>
                </a:path>
                <a:path w="2392679" h="1159510">
                  <a:moveTo>
                    <a:pt x="19812" y="1040213"/>
                  </a:moveTo>
                  <a:lnTo>
                    <a:pt x="19342" y="1038910"/>
                  </a:lnTo>
                  <a:lnTo>
                    <a:pt x="19812" y="1038910"/>
                  </a:lnTo>
                  <a:lnTo>
                    <a:pt x="19812" y="1040213"/>
                  </a:lnTo>
                  <a:close/>
                </a:path>
                <a:path w="2392679" h="1159510">
                  <a:moveTo>
                    <a:pt x="18288" y="1035987"/>
                  </a:moveTo>
                  <a:close/>
                </a:path>
                <a:path w="2392679" h="1159510">
                  <a:moveTo>
                    <a:pt x="16764" y="1031762"/>
                  </a:moveTo>
                  <a:lnTo>
                    <a:pt x="16594" y="1031290"/>
                  </a:lnTo>
                  <a:lnTo>
                    <a:pt x="16764" y="1031290"/>
                  </a:lnTo>
                  <a:lnTo>
                    <a:pt x="16764" y="1031762"/>
                  </a:lnTo>
                  <a:close/>
                </a:path>
                <a:path w="2392679" h="1159510">
                  <a:moveTo>
                    <a:pt x="15240" y="1027536"/>
                  </a:moveTo>
                  <a:lnTo>
                    <a:pt x="14944" y="1026717"/>
                  </a:lnTo>
                  <a:lnTo>
                    <a:pt x="15240" y="1026717"/>
                  </a:lnTo>
                  <a:lnTo>
                    <a:pt x="15240" y="1027536"/>
                  </a:lnTo>
                  <a:close/>
                </a:path>
                <a:path w="2392679" h="1159510">
                  <a:moveTo>
                    <a:pt x="10668" y="1014861"/>
                  </a:moveTo>
                  <a:lnTo>
                    <a:pt x="10547" y="1014526"/>
                  </a:lnTo>
                  <a:lnTo>
                    <a:pt x="10668" y="1014861"/>
                  </a:lnTo>
                  <a:close/>
                </a:path>
                <a:path w="2392679" h="1159510">
                  <a:moveTo>
                    <a:pt x="9144" y="1010635"/>
                  </a:moveTo>
                  <a:lnTo>
                    <a:pt x="8348" y="1008429"/>
                  </a:lnTo>
                  <a:lnTo>
                    <a:pt x="9144" y="1008429"/>
                  </a:lnTo>
                  <a:lnTo>
                    <a:pt x="9144" y="1010635"/>
                  </a:lnTo>
                  <a:close/>
                </a:path>
                <a:path w="2392679" h="1159510">
                  <a:moveTo>
                    <a:pt x="7620" y="1006410"/>
                  </a:moveTo>
                  <a:lnTo>
                    <a:pt x="6149" y="1002333"/>
                  </a:lnTo>
                  <a:lnTo>
                    <a:pt x="7620" y="1002333"/>
                  </a:lnTo>
                  <a:lnTo>
                    <a:pt x="7620" y="1006410"/>
                  </a:lnTo>
                  <a:close/>
                </a:path>
                <a:path w="2392679" h="1159510">
                  <a:moveTo>
                    <a:pt x="6096" y="1002186"/>
                  </a:moveTo>
                  <a:lnTo>
                    <a:pt x="5478" y="1000472"/>
                  </a:lnTo>
                  <a:lnTo>
                    <a:pt x="4983" y="996237"/>
                  </a:lnTo>
                  <a:lnTo>
                    <a:pt x="6096" y="996237"/>
                  </a:lnTo>
                  <a:lnTo>
                    <a:pt x="6096" y="1002186"/>
                  </a:lnTo>
                  <a:close/>
                </a:path>
                <a:path w="2392679" h="1159510">
                  <a:moveTo>
                    <a:pt x="4572" y="992713"/>
                  </a:moveTo>
                  <a:lnTo>
                    <a:pt x="4093" y="988617"/>
                  </a:lnTo>
                  <a:lnTo>
                    <a:pt x="4572" y="988617"/>
                  </a:lnTo>
                  <a:lnTo>
                    <a:pt x="4572" y="992713"/>
                  </a:lnTo>
                  <a:close/>
                </a:path>
                <a:path w="2392679" h="1159510">
                  <a:moveTo>
                    <a:pt x="3048" y="979667"/>
                  </a:moveTo>
                  <a:lnTo>
                    <a:pt x="2847" y="977949"/>
                  </a:lnTo>
                  <a:lnTo>
                    <a:pt x="3048" y="977949"/>
                  </a:lnTo>
                  <a:lnTo>
                    <a:pt x="3048" y="979667"/>
                  </a:lnTo>
                  <a:close/>
                </a:path>
                <a:path w="2392679" h="1159510">
                  <a:moveTo>
                    <a:pt x="2343448" y="1065"/>
                  </a:moveTo>
                  <a:lnTo>
                    <a:pt x="2342388" y="1065"/>
                  </a:lnTo>
                  <a:lnTo>
                    <a:pt x="2342388" y="0"/>
                  </a:lnTo>
                  <a:lnTo>
                    <a:pt x="2343448" y="1065"/>
                  </a:lnTo>
                  <a:close/>
                </a:path>
                <a:path w="2392679" h="1159510">
                  <a:moveTo>
                    <a:pt x="2350781" y="10209"/>
                  </a:moveTo>
                  <a:lnTo>
                    <a:pt x="2350008" y="10209"/>
                  </a:lnTo>
                  <a:lnTo>
                    <a:pt x="2350008" y="8988"/>
                  </a:lnTo>
                  <a:lnTo>
                    <a:pt x="2350781" y="10209"/>
                  </a:lnTo>
                  <a:close/>
                </a:path>
                <a:path w="2392679" h="1159510">
                  <a:moveTo>
                    <a:pt x="2354640" y="16305"/>
                  </a:moveTo>
                  <a:close/>
                </a:path>
                <a:path w="2392679" h="1159510">
                  <a:moveTo>
                    <a:pt x="2362359" y="28497"/>
                  </a:moveTo>
                  <a:lnTo>
                    <a:pt x="2362200" y="28497"/>
                  </a:lnTo>
                  <a:lnTo>
                    <a:pt x="2362200" y="28247"/>
                  </a:lnTo>
                  <a:lnTo>
                    <a:pt x="2362359" y="28497"/>
                  </a:lnTo>
                  <a:close/>
                </a:path>
                <a:path w="2392679" h="1159510">
                  <a:moveTo>
                    <a:pt x="2367182" y="36117"/>
                  </a:moveTo>
                  <a:lnTo>
                    <a:pt x="2366772" y="36117"/>
                  </a:lnTo>
                  <a:lnTo>
                    <a:pt x="2366772" y="35469"/>
                  </a:lnTo>
                  <a:lnTo>
                    <a:pt x="2367182" y="36117"/>
                  </a:lnTo>
                  <a:close/>
                </a:path>
                <a:path w="2392679" h="1159510">
                  <a:moveTo>
                    <a:pt x="2371042" y="42213"/>
                  </a:moveTo>
                  <a:lnTo>
                    <a:pt x="2369820" y="42213"/>
                  </a:lnTo>
                  <a:lnTo>
                    <a:pt x="2369820" y="40284"/>
                  </a:lnTo>
                  <a:lnTo>
                    <a:pt x="2371042" y="42213"/>
                  </a:lnTo>
                  <a:close/>
                </a:path>
                <a:path w="2392679" h="1159510">
                  <a:moveTo>
                    <a:pt x="2372497" y="45261"/>
                  </a:moveTo>
                  <a:lnTo>
                    <a:pt x="2371344" y="45261"/>
                  </a:lnTo>
                  <a:lnTo>
                    <a:pt x="2371344" y="42690"/>
                  </a:lnTo>
                  <a:lnTo>
                    <a:pt x="2371886" y="43546"/>
                  </a:lnTo>
                  <a:lnTo>
                    <a:pt x="2372497" y="45261"/>
                  </a:lnTo>
                  <a:close/>
                </a:path>
                <a:path w="2392679" h="1159510">
                  <a:moveTo>
                    <a:pt x="2373583" y="48309"/>
                  </a:moveTo>
                  <a:lnTo>
                    <a:pt x="2372868" y="48309"/>
                  </a:lnTo>
                  <a:lnTo>
                    <a:pt x="2372868" y="46303"/>
                  </a:lnTo>
                  <a:lnTo>
                    <a:pt x="2373583" y="48309"/>
                  </a:lnTo>
                  <a:close/>
                </a:path>
                <a:path w="2392679" h="1159510">
                  <a:moveTo>
                    <a:pt x="2374669" y="51357"/>
                  </a:moveTo>
                  <a:lnTo>
                    <a:pt x="2374392" y="51357"/>
                  </a:lnTo>
                  <a:lnTo>
                    <a:pt x="2374392" y="50579"/>
                  </a:lnTo>
                  <a:lnTo>
                    <a:pt x="2374669" y="51357"/>
                  </a:lnTo>
                  <a:close/>
                </a:path>
                <a:path w="2392679" h="1159510">
                  <a:moveTo>
                    <a:pt x="2385531" y="81837"/>
                  </a:moveTo>
                  <a:lnTo>
                    <a:pt x="2385060" y="81837"/>
                  </a:lnTo>
                  <a:lnTo>
                    <a:pt x="2385060" y="80514"/>
                  </a:lnTo>
                  <a:lnTo>
                    <a:pt x="2385531" y="81837"/>
                  </a:lnTo>
                  <a:close/>
                </a:path>
                <a:path w="2392679" h="1159510">
                  <a:moveTo>
                    <a:pt x="2387418" y="87933"/>
                  </a:moveTo>
                  <a:lnTo>
                    <a:pt x="2386584" y="87933"/>
                  </a:lnTo>
                  <a:lnTo>
                    <a:pt x="2386584" y="84791"/>
                  </a:lnTo>
                  <a:lnTo>
                    <a:pt x="2387281" y="86747"/>
                  </a:lnTo>
                  <a:lnTo>
                    <a:pt x="2387418" y="87933"/>
                  </a:lnTo>
                  <a:close/>
                </a:path>
                <a:path w="2392679" h="1159510">
                  <a:moveTo>
                    <a:pt x="2388295" y="95553"/>
                  </a:moveTo>
                  <a:lnTo>
                    <a:pt x="2388108" y="95553"/>
                  </a:lnTo>
                  <a:lnTo>
                    <a:pt x="2388108" y="93930"/>
                  </a:lnTo>
                  <a:lnTo>
                    <a:pt x="2388295" y="95553"/>
                  </a:lnTo>
                  <a:close/>
                </a:path>
                <a:path w="2392679" h="1159510">
                  <a:moveTo>
                    <a:pt x="2391157" y="966797"/>
                  </a:moveTo>
                  <a:lnTo>
                    <a:pt x="2392656" y="133448"/>
                  </a:lnTo>
                  <a:lnTo>
                    <a:pt x="2392680" y="953566"/>
                  </a:lnTo>
                  <a:lnTo>
                    <a:pt x="2391157" y="966797"/>
                  </a:lnTo>
                  <a:close/>
                </a:path>
                <a:path w="2392679" h="1159510">
                  <a:moveTo>
                    <a:pt x="2383952" y="1009814"/>
                  </a:moveTo>
                  <a:lnTo>
                    <a:pt x="2386584" y="999285"/>
                  </a:lnTo>
                  <a:lnTo>
                    <a:pt x="2388108" y="991665"/>
                  </a:lnTo>
                  <a:lnTo>
                    <a:pt x="2388711" y="988045"/>
                  </a:lnTo>
                  <a:lnTo>
                    <a:pt x="2387281" y="1000472"/>
                  </a:lnTo>
                  <a:lnTo>
                    <a:pt x="2383952" y="1009814"/>
                  </a:lnTo>
                  <a:close/>
                </a:path>
                <a:path w="2392679" h="1159510">
                  <a:moveTo>
                    <a:pt x="2368853" y="1048463"/>
                  </a:moveTo>
                  <a:lnTo>
                    <a:pt x="2371344" y="1043481"/>
                  </a:lnTo>
                  <a:lnTo>
                    <a:pt x="2372868" y="1038910"/>
                  </a:lnTo>
                  <a:lnTo>
                    <a:pt x="2375358" y="1033930"/>
                  </a:lnTo>
                  <a:lnTo>
                    <a:pt x="2371886" y="1043673"/>
                  </a:lnTo>
                  <a:lnTo>
                    <a:pt x="2368853" y="1048463"/>
                  </a:lnTo>
                  <a:close/>
                </a:path>
                <a:path w="2392679" h="1159510">
                  <a:moveTo>
                    <a:pt x="2354354" y="1071366"/>
                  </a:moveTo>
                  <a:lnTo>
                    <a:pt x="2354580" y="1070913"/>
                  </a:lnTo>
                  <a:lnTo>
                    <a:pt x="2354744" y="1070749"/>
                  </a:lnTo>
                  <a:lnTo>
                    <a:pt x="2354354" y="1071366"/>
                  </a:lnTo>
                  <a:close/>
                </a:path>
                <a:path w="2392679" h="1159510">
                  <a:moveTo>
                    <a:pt x="2344380" y="1085218"/>
                  </a:moveTo>
                  <a:lnTo>
                    <a:pt x="2345436" y="1083105"/>
                  </a:lnTo>
                  <a:lnTo>
                    <a:pt x="2348484" y="1080058"/>
                  </a:lnTo>
                  <a:lnTo>
                    <a:pt x="2350008" y="1077010"/>
                  </a:lnTo>
                  <a:lnTo>
                    <a:pt x="2352115" y="1074902"/>
                  </a:lnTo>
                  <a:lnTo>
                    <a:pt x="2347693" y="1081888"/>
                  </a:lnTo>
                  <a:lnTo>
                    <a:pt x="2344380" y="1085218"/>
                  </a:lnTo>
                  <a:close/>
                </a:path>
                <a:path w="2392679" h="1159510">
                  <a:moveTo>
                    <a:pt x="2308356" y="1118662"/>
                  </a:moveTo>
                  <a:lnTo>
                    <a:pt x="2310384" y="1116633"/>
                  </a:lnTo>
                  <a:lnTo>
                    <a:pt x="2313432" y="1115110"/>
                  </a:lnTo>
                  <a:lnTo>
                    <a:pt x="2316480" y="1112061"/>
                  </a:lnTo>
                  <a:lnTo>
                    <a:pt x="2318849" y="1110877"/>
                  </a:lnTo>
                  <a:lnTo>
                    <a:pt x="2315902" y="1113839"/>
                  </a:lnTo>
                  <a:lnTo>
                    <a:pt x="2308356" y="1118662"/>
                  </a:lnTo>
                  <a:close/>
                </a:path>
                <a:path w="2392679" h="1159510">
                  <a:moveTo>
                    <a:pt x="2304132" y="1121361"/>
                  </a:moveTo>
                  <a:lnTo>
                    <a:pt x="2304288" y="1121205"/>
                  </a:lnTo>
                  <a:lnTo>
                    <a:pt x="2304692" y="1121003"/>
                  </a:lnTo>
                  <a:lnTo>
                    <a:pt x="2304132" y="1121361"/>
                  </a:lnTo>
                  <a:close/>
                </a:path>
                <a:path w="2392679" h="1159510">
                  <a:moveTo>
                    <a:pt x="2287243" y="1132155"/>
                  </a:moveTo>
                  <a:lnTo>
                    <a:pt x="2287524" y="1131874"/>
                  </a:lnTo>
                  <a:lnTo>
                    <a:pt x="2288253" y="1131509"/>
                  </a:lnTo>
                  <a:lnTo>
                    <a:pt x="2287243" y="1132155"/>
                  </a:lnTo>
                  <a:close/>
                </a:path>
                <a:path w="2392679" h="1159510">
                  <a:moveTo>
                    <a:pt x="2267305" y="1141983"/>
                  </a:moveTo>
                  <a:lnTo>
                    <a:pt x="2278380" y="1136445"/>
                  </a:lnTo>
                  <a:lnTo>
                    <a:pt x="2282873" y="1134948"/>
                  </a:lnTo>
                  <a:lnTo>
                    <a:pt x="2277713" y="1138245"/>
                  </a:lnTo>
                  <a:lnTo>
                    <a:pt x="2267305" y="1141983"/>
                  </a:lnTo>
                  <a:close/>
                </a:path>
                <a:path w="2392679" h="1159510">
                  <a:moveTo>
                    <a:pt x="2218901" y="1155610"/>
                  </a:moveTo>
                  <a:lnTo>
                    <a:pt x="2225040" y="1154733"/>
                  </a:lnTo>
                  <a:lnTo>
                    <a:pt x="2232660" y="1153210"/>
                  </a:lnTo>
                  <a:lnTo>
                    <a:pt x="2238756" y="1151685"/>
                  </a:lnTo>
                  <a:lnTo>
                    <a:pt x="2243328" y="1150161"/>
                  </a:lnTo>
                  <a:lnTo>
                    <a:pt x="2247294" y="1149170"/>
                  </a:lnTo>
                  <a:lnTo>
                    <a:pt x="2234326" y="1153827"/>
                  </a:lnTo>
                  <a:lnTo>
                    <a:pt x="2218901" y="1155610"/>
                  </a:lnTo>
                  <a:close/>
                </a:path>
                <a:path w="2392679" h="1159510">
                  <a:moveTo>
                    <a:pt x="2197608" y="1158072"/>
                  </a:moveTo>
                  <a:lnTo>
                    <a:pt x="2197608" y="1157781"/>
                  </a:lnTo>
                  <a:lnTo>
                    <a:pt x="2209374" y="1156712"/>
                  </a:lnTo>
                  <a:lnTo>
                    <a:pt x="2197608" y="115807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4600" y="3806952"/>
              <a:ext cx="2426335" cy="1264920"/>
            </a:xfrm>
            <a:custGeom>
              <a:avLst/>
              <a:gdLst/>
              <a:ahLst/>
              <a:cxnLst/>
              <a:rect l="l" t="t" r="r" b="b"/>
              <a:pathLst>
                <a:path w="2426334" h="1264920">
                  <a:moveTo>
                    <a:pt x="2205228" y="1264920"/>
                  </a:moveTo>
                  <a:lnTo>
                    <a:pt x="222504" y="1264920"/>
                  </a:lnTo>
                  <a:lnTo>
                    <a:pt x="178307" y="1259840"/>
                  </a:lnTo>
                  <a:lnTo>
                    <a:pt x="137160" y="1247140"/>
                  </a:lnTo>
                  <a:lnTo>
                    <a:pt x="99060" y="1226820"/>
                  </a:lnTo>
                  <a:lnTo>
                    <a:pt x="51816" y="1183640"/>
                  </a:lnTo>
                  <a:lnTo>
                    <a:pt x="27432" y="1148080"/>
                  </a:lnTo>
                  <a:lnTo>
                    <a:pt x="10668" y="1108710"/>
                  </a:lnTo>
                  <a:lnTo>
                    <a:pt x="1524" y="1066800"/>
                  </a:lnTo>
                  <a:lnTo>
                    <a:pt x="1521" y="104140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8288" y="137160"/>
                  </a:lnTo>
                  <a:lnTo>
                    <a:pt x="38100" y="99060"/>
                  </a:lnTo>
                  <a:lnTo>
                    <a:pt x="65532" y="64770"/>
                  </a:lnTo>
                  <a:lnTo>
                    <a:pt x="97536" y="39370"/>
                  </a:lnTo>
                  <a:lnTo>
                    <a:pt x="115824" y="26670"/>
                  </a:lnTo>
                  <a:lnTo>
                    <a:pt x="155448" y="10160"/>
                  </a:lnTo>
                  <a:lnTo>
                    <a:pt x="199643" y="1270"/>
                  </a:lnTo>
                  <a:lnTo>
                    <a:pt x="222504" y="0"/>
                  </a:lnTo>
                  <a:lnTo>
                    <a:pt x="2203704" y="0"/>
                  </a:lnTo>
                  <a:lnTo>
                    <a:pt x="2226564" y="1270"/>
                  </a:lnTo>
                  <a:lnTo>
                    <a:pt x="2247900" y="3810"/>
                  </a:lnTo>
                  <a:lnTo>
                    <a:pt x="2269236" y="10160"/>
                  </a:lnTo>
                  <a:lnTo>
                    <a:pt x="2286304" y="16510"/>
                  </a:lnTo>
                  <a:lnTo>
                    <a:pt x="219455" y="16510"/>
                  </a:lnTo>
                  <a:lnTo>
                    <a:pt x="196596" y="17780"/>
                  </a:lnTo>
                  <a:lnTo>
                    <a:pt x="178307" y="20320"/>
                  </a:lnTo>
                  <a:lnTo>
                    <a:pt x="173736" y="21590"/>
                  </a:lnTo>
                  <a:lnTo>
                    <a:pt x="161544" y="25400"/>
                  </a:lnTo>
                  <a:lnTo>
                    <a:pt x="152400" y="27940"/>
                  </a:lnTo>
                  <a:lnTo>
                    <a:pt x="149352" y="29210"/>
                  </a:lnTo>
                  <a:lnTo>
                    <a:pt x="144780" y="31750"/>
                  </a:lnTo>
                  <a:lnTo>
                    <a:pt x="141732" y="33020"/>
                  </a:lnTo>
                  <a:lnTo>
                    <a:pt x="137160" y="34290"/>
                  </a:lnTo>
                  <a:lnTo>
                    <a:pt x="121920" y="41910"/>
                  </a:lnTo>
                  <a:lnTo>
                    <a:pt x="120396" y="43180"/>
                  </a:lnTo>
                  <a:lnTo>
                    <a:pt x="117348" y="44450"/>
                  </a:lnTo>
                  <a:lnTo>
                    <a:pt x="115823" y="46990"/>
                  </a:lnTo>
                  <a:lnTo>
                    <a:pt x="109728" y="49530"/>
                  </a:lnTo>
                  <a:lnTo>
                    <a:pt x="108204" y="50800"/>
                  </a:lnTo>
                  <a:lnTo>
                    <a:pt x="105155" y="52070"/>
                  </a:lnTo>
                  <a:lnTo>
                    <a:pt x="102107" y="55880"/>
                  </a:lnTo>
                  <a:lnTo>
                    <a:pt x="99060" y="57150"/>
                  </a:lnTo>
                  <a:lnTo>
                    <a:pt x="92964" y="62230"/>
                  </a:lnTo>
                  <a:lnTo>
                    <a:pt x="83820" y="71120"/>
                  </a:lnTo>
                  <a:lnTo>
                    <a:pt x="80772" y="72390"/>
                  </a:lnTo>
                  <a:lnTo>
                    <a:pt x="73152" y="80010"/>
                  </a:lnTo>
                  <a:lnTo>
                    <a:pt x="71628" y="82550"/>
                  </a:lnTo>
                  <a:lnTo>
                    <a:pt x="62484" y="92710"/>
                  </a:lnTo>
                  <a:lnTo>
                    <a:pt x="60960" y="95250"/>
                  </a:lnTo>
                  <a:lnTo>
                    <a:pt x="57912" y="97790"/>
                  </a:lnTo>
                  <a:lnTo>
                    <a:pt x="56388" y="101600"/>
                  </a:lnTo>
                  <a:lnTo>
                    <a:pt x="53339" y="104140"/>
                  </a:lnTo>
                  <a:lnTo>
                    <a:pt x="51816" y="107950"/>
                  </a:lnTo>
                  <a:lnTo>
                    <a:pt x="50292" y="109220"/>
                  </a:lnTo>
                  <a:lnTo>
                    <a:pt x="47244" y="115570"/>
                  </a:lnTo>
                  <a:lnTo>
                    <a:pt x="45720" y="116840"/>
                  </a:lnTo>
                  <a:lnTo>
                    <a:pt x="42672" y="123190"/>
                  </a:lnTo>
                  <a:lnTo>
                    <a:pt x="41148" y="124460"/>
                  </a:lnTo>
                  <a:lnTo>
                    <a:pt x="38100" y="130810"/>
                  </a:lnTo>
                  <a:lnTo>
                    <a:pt x="36576" y="134620"/>
                  </a:lnTo>
                  <a:lnTo>
                    <a:pt x="32004" y="143510"/>
                  </a:lnTo>
                  <a:lnTo>
                    <a:pt x="28955" y="153670"/>
                  </a:lnTo>
                  <a:lnTo>
                    <a:pt x="27432" y="156210"/>
                  </a:lnTo>
                  <a:lnTo>
                    <a:pt x="25907" y="161290"/>
                  </a:lnTo>
                  <a:lnTo>
                    <a:pt x="21336" y="179070"/>
                  </a:lnTo>
                  <a:lnTo>
                    <a:pt x="18288" y="196850"/>
                  </a:lnTo>
                  <a:lnTo>
                    <a:pt x="16840" y="220980"/>
                  </a:lnTo>
                  <a:lnTo>
                    <a:pt x="16764" y="1041400"/>
                  </a:lnTo>
                  <a:lnTo>
                    <a:pt x="18288" y="1041400"/>
                  </a:lnTo>
                  <a:lnTo>
                    <a:pt x="18288" y="1065530"/>
                  </a:lnTo>
                  <a:lnTo>
                    <a:pt x="19812" y="1065530"/>
                  </a:lnTo>
                  <a:lnTo>
                    <a:pt x="19812" y="1076960"/>
                  </a:lnTo>
                  <a:lnTo>
                    <a:pt x="21336" y="1076960"/>
                  </a:lnTo>
                  <a:lnTo>
                    <a:pt x="21336" y="1084580"/>
                  </a:lnTo>
                  <a:lnTo>
                    <a:pt x="22860" y="1084580"/>
                  </a:lnTo>
                  <a:lnTo>
                    <a:pt x="22860" y="1090930"/>
                  </a:lnTo>
                  <a:lnTo>
                    <a:pt x="24384" y="1090930"/>
                  </a:lnTo>
                  <a:lnTo>
                    <a:pt x="24384" y="1096010"/>
                  </a:lnTo>
                  <a:lnTo>
                    <a:pt x="25907" y="1096010"/>
                  </a:lnTo>
                  <a:lnTo>
                    <a:pt x="25907" y="1102360"/>
                  </a:lnTo>
                  <a:lnTo>
                    <a:pt x="27432" y="1102360"/>
                  </a:lnTo>
                  <a:lnTo>
                    <a:pt x="27432" y="1107440"/>
                  </a:lnTo>
                  <a:lnTo>
                    <a:pt x="28955" y="1107440"/>
                  </a:lnTo>
                  <a:lnTo>
                    <a:pt x="28955" y="1111250"/>
                  </a:lnTo>
                  <a:lnTo>
                    <a:pt x="30480" y="1111250"/>
                  </a:lnTo>
                  <a:lnTo>
                    <a:pt x="30480" y="1115060"/>
                  </a:lnTo>
                  <a:lnTo>
                    <a:pt x="32004" y="1115060"/>
                  </a:lnTo>
                  <a:lnTo>
                    <a:pt x="32004" y="1120140"/>
                  </a:lnTo>
                  <a:lnTo>
                    <a:pt x="33528" y="112014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6490"/>
                  </a:lnTo>
                  <a:lnTo>
                    <a:pt x="36576" y="1126490"/>
                  </a:lnTo>
                  <a:lnTo>
                    <a:pt x="36576" y="1130300"/>
                  </a:lnTo>
                  <a:lnTo>
                    <a:pt x="38100" y="1130300"/>
                  </a:lnTo>
                  <a:lnTo>
                    <a:pt x="38100" y="1132840"/>
                  </a:lnTo>
                  <a:lnTo>
                    <a:pt x="39623" y="1132840"/>
                  </a:lnTo>
                  <a:lnTo>
                    <a:pt x="39623" y="1136650"/>
                  </a:lnTo>
                  <a:lnTo>
                    <a:pt x="41148" y="1136650"/>
                  </a:lnTo>
                  <a:lnTo>
                    <a:pt x="41148" y="1139190"/>
                  </a:lnTo>
                  <a:lnTo>
                    <a:pt x="42672" y="1139190"/>
                  </a:lnTo>
                  <a:lnTo>
                    <a:pt x="42672" y="1141730"/>
                  </a:lnTo>
                  <a:lnTo>
                    <a:pt x="44196" y="1141730"/>
                  </a:lnTo>
                  <a:lnTo>
                    <a:pt x="45720" y="1144270"/>
                  </a:lnTo>
                  <a:lnTo>
                    <a:pt x="45720" y="1146810"/>
                  </a:lnTo>
                  <a:lnTo>
                    <a:pt x="47244" y="1146810"/>
                  </a:lnTo>
                  <a:lnTo>
                    <a:pt x="47244" y="1149350"/>
                  </a:lnTo>
                  <a:lnTo>
                    <a:pt x="48768" y="1149350"/>
                  </a:lnTo>
                  <a:lnTo>
                    <a:pt x="50292" y="1151890"/>
                  </a:lnTo>
                  <a:lnTo>
                    <a:pt x="50292" y="1154430"/>
                  </a:lnTo>
                  <a:lnTo>
                    <a:pt x="51816" y="1154430"/>
                  </a:lnTo>
                  <a:lnTo>
                    <a:pt x="51816" y="1158240"/>
                  </a:lnTo>
                  <a:lnTo>
                    <a:pt x="53339" y="1158240"/>
                  </a:lnTo>
                  <a:lnTo>
                    <a:pt x="57912" y="1162050"/>
                  </a:lnTo>
                  <a:lnTo>
                    <a:pt x="57912" y="1164590"/>
                  </a:lnTo>
                  <a:lnTo>
                    <a:pt x="59436" y="1164590"/>
                  </a:lnTo>
                  <a:lnTo>
                    <a:pt x="62484" y="1168400"/>
                  </a:lnTo>
                  <a:lnTo>
                    <a:pt x="62484" y="1170940"/>
                  </a:lnTo>
                  <a:lnTo>
                    <a:pt x="64007" y="1170940"/>
                  </a:lnTo>
                  <a:lnTo>
                    <a:pt x="71628" y="1178560"/>
                  </a:lnTo>
                  <a:lnTo>
                    <a:pt x="71628" y="1182370"/>
                  </a:lnTo>
                  <a:lnTo>
                    <a:pt x="73152" y="1182370"/>
                  </a:lnTo>
                  <a:lnTo>
                    <a:pt x="83820" y="1192530"/>
                  </a:lnTo>
                  <a:lnTo>
                    <a:pt x="86868" y="1193800"/>
                  </a:lnTo>
                  <a:lnTo>
                    <a:pt x="94488" y="1201420"/>
                  </a:lnTo>
                  <a:lnTo>
                    <a:pt x="97536" y="1202690"/>
                  </a:lnTo>
                  <a:lnTo>
                    <a:pt x="100584" y="1206500"/>
                  </a:lnTo>
                  <a:lnTo>
                    <a:pt x="103632" y="1207770"/>
                  </a:lnTo>
                  <a:lnTo>
                    <a:pt x="106680" y="1210310"/>
                  </a:lnTo>
                  <a:lnTo>
                    <a:pt x="112776" y="1214120"/>
                  </a:lnTo>
                  <a:lnTo>
                    <a:pt x="114300" y="1215390"/>
                  </a:lnTo>
                  <a:lnTo>
                    <a:pt x="120396" y="1217930"/>
                  </a:lnTo>
                  <a:lnTo>
                    <a:pt x="121920" y="1220470"/>
                  </a:lnTo>
                  <a:lnTo>
                    <a:pt x="143255" y="1230630"/>
                  </a:lnTo>
                  <a:lnTo>
                    <a:pt x="156972" y="1235710"/>
                  </a:lnTo>
                  <a:lnTo>
                    <a:pt x="160020" y="1236980"/>
                  </a:lnTo>
                  <a:lnTo>
                    <a:pt x="178307" y="1240790"/>
                  </a:lnTo>
                  <a:lnTo>
                    <a:pt x="185928" y="1243330"/>
                  </a:lnTo>
                  <a:lnTo>
                    <a:pt x="195072" y="1244600"/>
                  </a:lnTo>
                  <a:lnTo>
                    <a:pt x="213360" y="1245870"/>
                  </a:lnTo>
                  <a:lnTo>
                    <a:pt x="2287830" y="1247140"/>
                  </a:lnTo>
                  <a:lnTo>
                    <a:pt x="2270760" y="1253490"/>
                  </a:lnTo>
                  <a:lnTo>
                    <a:pt x="2249424" y="1259840"/>
                  </a:lnTo>
                  <a:lnTo>
                    <a:pt x="2205228" y="1264920"/>
                  </a:lnTo>
                  <a:close/>
                </a:path>
                <a:path w="2426334" h="1264920">
                  <a:moveTo>
                    <a:pt x="2287830" y="1247140"/>
                  </a:moveTo>
                  <a:lnTo>
                    <a:pt x="2214372" y="1247140"/>
                  </a:lnTo>
                  <a:lnTo>
                    <a:pt x="2214372" y="1245870"/>
                  </a:lnTo>
                  <a:lnTo>
                    <a:pt x="2231136" y="1244600"/>
                  </a:lnTo>
                  <a:lnTo>
                    <a:pt x="2241804" y="1243330"/>
                  </a:lnTo>
                  <a:lnTo>
                    <a:pt x="2249424" y="1240790"/>
                  </a:lnTo>
                  <a:lnTo>
                    <a:pt x="2255520" y="1239520"/>
                  </a:lnTo>
                  <a:lnTo>
                    <a:pt x="2260092" y="1238250"/>
                  </a:lnTo>
                  <a:lnTo>
                    <a:pt x="2266188" y="1236980"/>
                  </a:lnTo>
                  <a:lnTo>
                    <a:pt x="2275332" y="1234440"/>
                  </a:lnTo>
                  <a:lnTo>
                    <a:pt x="2278380" y="1231900"/>
                  </a:lnTo>
                  <a:lnTo>
                    <a:pt x="2282952" y="1230630"/>
                  </a:lnTo>
                  <a:lnTo>
                    <a:pt x="2295144" y="1224280"/>
                  </a:lnTo>
                  <a:lnTo>
                    <a:pt x="2299716" y="1223010"/>
                  </a:lnTo>
                  <a:lnTo>
                    <a:pt x="2302764" y="1221740"/>
                  </a:lnTo>
                  <a:lnTo>
                    <a:pt x="2304288" y="1220470"/>
                  </a:lnTo>
                  <a:lnTo>
                    <a:pt x="2310384" y="1216660"/>
                  </a:lnTo>
                  <a:lnTo>
                    <a:pt x="2311908" y="1215390"/>
                  </a:lnTo>
                  <a:lnTo>
                    <a:pt x="2314956" y="1214120"/>
                  </a:lnTo>
                  <a:lnTo>
                    <a:pt x="2321052" y="1209040"/>
                  </a:lnTo>
                  <a:lnTo>
                    <a:pt x="2324100" y="1207770"/>
                  </a:lnTo>
                  <a:lnTo>
                    <a:pt x="2333244" y="1200150"/>
                  </a:lnTo>
                  <a:lnTo>
                    <a:pt x="2336292" y="1198880"/>
                  </a:lnTo>
                  <a:lnTo>
                    <a:pt x="2360676" y="1174750"/>
                  </a:lnTo>
                  <a:lnTo>
                    <a:pt x="2362200" y="1170940"/>
                  </a:lnTo>
                  <a:lnTo>
                    <a:pt x="2365248" y="1168400"/>
                  </a:lnTo>
                  <a:lnTo>
                    <a:pt x="2366772" y="1164590"/>
                  </a:lnTo>
                  <a:lnTo>
                    <a:pt x="2369820" y="1162050"/>
                  </a:lnTo>
                  <a:lnTo>
                    <a:pt x="2371344" y="1159510"/>
                  </a:lnTo>
                  <a:lnTo>
                    <a:pt x="2374392" y="1155700"/>
                  </a:lnTo>
                  <a:lnTo>
                    <a:pt x="2377440" y="1149350"/>
                  </a:lnTo>
                  <a:lnTo>
                    <a:pt x="2378964" y="1148080"/>
                  </a:lnTo>
                  <a:lnTo>
                    <a:pt x="2382012" y="1141730"/>
                  </a:lnTo>
                  <a:lnTo>
                    <a:pt x="2383536" y="1140460"/>
                  </a:lnTo>
                  <a:lnTo>
                    <a:pt x="2388108" y="1131570"/>
                  </a:lnTo>
                  <a:lnTo>
                    <a:pt x="2389632" y="1126490"/>
                  </a:lnTo>
                  <a:lnTo>
                    <a:pt x="2394204" y="1117600"/>
                  </a:lnTo>
                  <a:lnTo>
                    <a:pt x="2404872" y="1079500"/>
                  </a:lnTo>
                  <a:lnTo>
                    <a:pt x="2409444" y="208280"/>
                  </a:lnTo>
                  <a:lnTo>
                    <a:pt x="2407920" y="208280"/>
                  </a:lnTo>
                  <a:lnTo>
                    <a:pt x="2407920" y="193040"/>
                  </a:lnTo>
                  <a:lnTo>
                    <a:pt x="2406396" y="193040"/>
                  </a:lnTo>
                  <a:lnTo>
                    <a:pt x="2406396" y="184150"/>
                  </a:lnTo>
                  <a:lnTo>
                    <a:pt x="2404872" y="184150"/>
                  </a:lnTo>
                  <a:lnTo>
                    <a:pt x="2404872" y="176530"/>
                  </a:lnTo>
                  <a:lnTo>
                    <a:pt x="2403348" y="176530"/>
                  </a:lnTo>
                  <a:lnTo>
                    <a:pt x="2403348" y="170180"/>
                  </a:lnTo>
                  <a:lnTo>
                    <a:pt x="2401824" y="170180"/>
                  </a:lnTo>
                  <a:lnTo>
                    <a:pt x="2401824" y="163830"/>
                  </a:lnTo>
                  <a:lnTo>
                    <a:pt x="2400300" y="163830"/>
                  </a:lnTo>
                  <a:lnTo>
                    <a:pt x="2400300" y="158750"/>
                  </a:lnTo>
                  <a:lnTo>
                    <a:pt x="2398776" y="158750"/>
                  </a:lnTo>
                  <a:lnTo>
                    <a:pt x="2398776" y="154940"/>
                  </a:lnTo>
                  <a:lnTo>
                    <a:pt x="2397252" y="154940"/>
                  </a:lnTo>
                  <a:lnTo>
                    <a:pt x="2397252" y="149860"/>
                  </a:lnTo>
                  <a:lnTo>
                    <a:pt x="2395728" y="149860"/>
                  </a:lnTo>
                  <a:lnTo>
                    <a:pt x="2395728" y="147320"/>
                  </a:lnTo>
                  <a:lnTo>
                    <a:pt x="2394204" y="147320"/>
                  </a:lnTo>
                  <a:lnTo>
                    <a:pt x="2394204" y="142240"/>
                  </a:lnTo>
                  <a:lnTo>
                    <a:pt x="2392680" y="142240"/>
                  </a:lnTo>
                  <a:lnTo>
                    <a:pt x="2392680" y="139700"/>
                  </a:lnTo>
                  <a:lnTo>
                    <a:pt x="2391156" y="139700"/>
                  </a:lnTo>
                  <a:lnTo>
                    <a:pt x="2391156" y="135890"/>
                  </a:lnTo>
                  <a:lnTo>
                    <a:pt x="2389632" y="13589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5730"/>
                  </a:lnTo>
                  <a:lnTo>
                    <a:pt x="2385060" y="124460"/>
                  </a:lnTo>
                  <a:lnTo>
                    <a:pt x="2383536" y="124460"/>
                  </a:lnTo>
                  <a:lnTo>
                    <a:pt x="2383536" y="120650"/>
                  </a:lnTo>
                  <a:lnTo>
                    <a:pt x="2382012" y="120650"/>
                  </a:lnTo>
                  <a:lnTo>
                    <a:pt x="2382012" y="118110"/>
                  </a:lnTo>
                  <a:lnTo>
                    <a:pt x="2380488" y="116840"/>
                  </a:lnTo>
                  <a:lnTo>
                    <a:pt x="2378964" y="116840"/>
                  </a:lnTo>
                  <a:lnTo>
                    <a:pt x="2378964" y="113030"/>
                  </a:lnTo>
                  <a:lnTo>
                    <a:pt x="2377440" y="113030"/>
                  </a:lnTo>
                  <a:lnTo>
                    <a:pt x="2377440" y="110490"/>
                  </a:lnTo>
                  <a:lnTo>
                    <a:pt x="2375916" y="109220"/>
                  </a:lnTo>
                  <a:lnTo>
                    <a:pt x="2374392" y="109220"/>
                  </a:lnTo>
                  <a:lnTo>
                    <a:pt x="2374392" y="105410"/>
                  </a:lnTo>
                  <a:lnTo>
                    <a:pt x="2372868" y="104140"/>
                  </a:lnTo>
                  <a:lnTo>
                    <a:pt x="2371344" y="104140"/>
                  </a:lnTo>
                  <a:lnTo>
                    <a:pt x="2371344" y="101600"/>
                  </a:lnTo>
                  <a:lnTo>
                    <a:pt x="2368296" y="97790"/>
                  </a:lnTo>
                  <a:lnTo>
                    <a:pt x="2366772" y="97790"/>
                  </a:lnTo>
                  <a:lnTo>
                    <a:pt x="2366772" y="95250"/>
                  </a:lnTo>
                  <a:lnTo>
                    <a:pt x="2360676" y="88900"/>
                  </a:lnTo>
                  <a:lnTo>
                    <a:pt x="2359152" y="88900"/>
                  </a:lnTo>
                  <a:lnTo>
                    <a:pt x="2359152" y="86360"/>
                  </a:lnTo>
                  <a:lnTo>
                    <a:pt x="2339340" y="66040"/>
                  </a:lnTo>
                  <a:lnTo>
                    <a:pt x="2336292" y="64770"/>
                  </a:lnTo>
                  <a:lnTo>
                    <a:pt x="2331720" y="59690"/>
                  </a:lnTo>
                  <a:lnTo>
                    <a:pt x="2328672" y="58420"/>
                  </a:lnTo>
                  <a:lnTo>
                    <a:pt x="2325624" y="55880"/>
                  </a:lnTo>
                  <a:lnTo>
                    <a:pt x="2322576" y="54610"/>
                  </a:lnTo>
                  <a:lnTo>
                    <a:pt x="2319528" y="50800"/>
                  </a:lnTo>
                  <a:lnTo>
                    <a:pt x="2316480" y="49530"/>
                  </a:lnTo>
                  <a:lnTo>
                    <a:pt x="2314956" y="48260"/>
                  </a:lnTo>
                  <a:lnTo>
                    <a:pt x="2308860" y="44450"/>
                  </a:lnTo>
                  <a:lnTo>
                    <a:pt x="2307336" y="43180"/>
                  </a:lnTo>
                  <a:lnTo>
                    <a:pt x="2282952" y="31750"/>
                  </a:lnTo>
                  <a:lnTo>
                    <a:pt x="2269236" y="26670"/>
                  </a:lnTo>
                  <a:lnTo>
                    <a:pt x="2266188" y="25400"/>
                  </a:lnTo>
                  <a:lnTo>
                    <a:pt x="2247900" y="20320"/>
                  </a:lnTo>
                  <a:lnTo>
                    <a:pt x="2229612" y="17780"/>
                  </a:lnTo>
                  <a:lnTo>
                    <a:pt x="2208276" y="16510"/>
                  </a:lnTo>
                  <a:lnTo>
                    <a:pt x="2286304" y="16510"/>
                  </a:lnTo>
                  <a:lnTo>
                    <a:pt x="2345436" y="49530"/>
                  </a:lnTo>
                  <a:lnTo>
                    <a:pt x="2374392" y="80010"/>
                  </a:lnTo>
                  <a:lnTo>
                    <a:pt x="2398776" y="115570"/>
                  </a:lnTo>
                  <a:lnTo>
                    <a:pt x="2415540" y="154940"/>
                  </a:lnTo>
                  <a:lnTo>
                    <a:pt x="2424684" y="199390"/>
                  </a:lnTo>
                  <a:lnTo>
                    <a:pt x="2426208" y="220980"/>
                  </a:lnTo>
                  <a:lnTo>
                    <a:pt x="2426123" y="1042670"/>
                  </a:lnTo>
                  <a:lnTo>
                    <a:pt x="2421636" y="1085850"/>
                  </a:lnTo>
                  <a:lnTo>
                    <a:pt x="2409444" y="1127760"/>
                  </a:lnTo>
                  <a:lnTo>
                    <a:pt x="2388108" y="1165860"/>
                  </a:lnTo>
                  <a:lnTo>
                    <a:pt x="2362200" y="1198880"/>
                  </a:lnTo>
                  <a:lnTo>
                    <a:pt x="2328672" y="1226820"/>
                  </a:lnTo>
                  <a:lnTo>
                    <a:pt x="2292096" y="1245870"/>
                  </a:lnTo>
                  <a:lnTo>
                    <a:pt x="2287830" y="1247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3" name="object 23"/>
            <p:cNvSpPr/>
            <p:nvPr/>
          </p:nvSpPr>
          <p:spPr>
            <a:xfrm>
              <a:off x="6341364" y="3823716"/>
              <a:ext cx="2392680" cy="1231900"/>
            </a:xfrm>
            <a:custGeom>
              <a:avLst/>
              <a:gdLst/>
              <a:ahLst/>
              <a:cxnLst/>
              <a:rect l="l" t="t" r="r" b="b"/>
              <a:pathLst>
                <a:path w="2392679" h="1231900">
                  <a:moveTo>
                    <a:pt x="2186940" y="1231392"/>
                  </a:moveTo>
                  <a:lnTo>
                    <a:pt x="205740" y="1231392"/>
                  </a:lnTo>
                  <a:lnTo>
                    <a:pt x="158833" y="1225913"/>
                  </a:lnTo>
                  <a:lnTo>
                    <a:pt x="115632" y="1210331"/>
                  </a:lnTo>
                  <a:lnTo>
                    <a:pt x="77417" y="1185925"/>
                  </a:lnTo>
                  <a:lnTo>
                    <a:pt x="45466" y="1153974"/>
                  </a:lnTo>
                  <a:lnTo>
                    <a:pt x="21060" y="1115759"/>
                  </a:lnTo>
                  <a:lnTo>
                    <a:pt x="5478" y="1072558"/>
                  </a:lnTo>
                  <a:lnTo>
                    <a:pt x="0" y="1025652"/>
                  </a:lnTo>
                  <a:lnTo>
                    <a:pt x="0" y="205739"/>
                  </a:lnTo>
                  <a:lnTo>
                    <a:pt x="5478" y="158833"/>
                  </a:lnTo>
                  <a:lnTo>
                    <a:pt x="21060" y="115632"/>
                  </a:lnTo>
                  <a:lnTo>
                    <a:pt x="45466" y="77417"/>
                  </a:lnTo>
                  <a:lnTo>
                    <a:pt x="77417" y="45466"/>
                  </a:lnTo>
                  <a:lnTo>
                    <a:pt x="115632" y="21060"/>
                  </a:lnTo>
                  <a:lnTo>
                    <a:pt x="158833" y="547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4326" y="5478"/>
                  </a:lnTo>
                  <a:lnTo>
                    <a:pt x="2277713" y="21060"/>
                  </a:lnTo>
                  <a:lnTo>
                    <a:pt x="2315902" y="45466"/>
                  </a:lnTo>
                  <a:lnTo>
                    <a:pt x="2347693" y="77417"/>
                  </a:lnTo>
                  <a:lnTo>
                    <a:pt x="2371886" y="115632"/>
                  </a:lnTo>
                  <a:lnTo>
                    <a:pt x="2387281" y="158833"/>
                  </a:lnTo>
                  <a:lnTo>
                    <a:pt x="2392679" y="205739"/>
                  </a:lnTo>
                  <a:lnTo>
                    <a:pt x="2392679" y="1025652"/>
                  </a:lnTo>
                  <a:lnTo>
                    <a:pt x="2387281" y="1072558"/>
                  </a:lnTo>
                  <a:lnTo>
                    <a:pt x="2371886" y="1115759"/>
                  </a:lnTo>
                  <a:lnTo>
                    <a:pt x="2347693" y="1153974"/>
                  </a:lnTo>
                  <a:lnTo>
                    <a:pt x="2315902" y="1185925"/>
                  </a:lnTo>
                  <a:lnTo>
                    <a:pt x="2277713" y="1210331"/>
                  </a:lnTo>
                  <a:lnTo>
                    <a:pt x="2234326" y="1225913"/>
                  </a:lnTo>
                  <a:lnTo>
                    <a:pt x="2186940" y="123139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4602" y="3806952"/>
              <a:ext cx="2426335" cy="1264920"/>
            </a:xfrm>
            <a:custGeom>
              <a:avLst/>
              <a:gdLst/>
              <a:ahLst/>
              <a:cxnLst/>
              <a:rect l="l" t="t" r="r" b="b"/>
              <a:pathLst>
                <a:path w="2426334" h="1264920">
                  <a:moveTo>
                    <a:pt x="2205225" y="1264920"/>
                  </a:moveTo>
                  <a:lnTo>
                    <a:pt x="222501" y="1264920"/>
                  </a:lnTo>
                  <a:lnTo>
                    <a:pt x="201165" y="1263396"/>
                  </a:lnTo>
                  <a:lnTo>
                    <a:pt x="156969" y="1254252"/>
                  </a:lnTo>
                  <a:lnTo>
                    <a:pt x="117345" y="1237488"/>
                  </a:lnTo>
                  <a:lnTo>
                    <a:pt x="82293" y="1214628"/>
                  </a:lnTo>
                  <a:lnTo>
                    <a:pt x="51813" y="1184148"/>
                  </a:lnTo>
                  <a:lnTo>
                    <a:pt x="27429" y="1149096"/>
                  </a:lnTo>
                  <a:lnTo>
                    <a:pt x="10665" y="1109472"/>
                  </a:lnTo>
                  <a:lnTo>
                    <a:pt x="1521" y="1066800"/>
                  </a:lnTo>
                  <a:lnTo>
                    <a:pt x="1518" y="1042416"/>
                  </a:lnTo>
                  <a:lnTo>
                    <a:pt x="0" y="224028"/>
                  </a:lnTo>
                  <a:lnTo>
                    <a:pt x="4569" y="178308"/>
                  </a:lnTo>
                  <a:lnTo>
                    <a:pt x="18285" y="137160"/>
                  </a:lnTo>
                  <a:lnTo>
                    <a:pt x="38097" y="99060"/>
                  </a:lnTo>
                  <a:lnTo>
                    <a:pt x="65529" y="65532"/>
                  </a:lnTo>
                  <a:lnTo>
                    <a:pt x="97533" y="39624"/>
                  </a:lnTo>
                  <a:lnTo>
                    <a:pt x="135633" y="18288"/>
                  </a:lnTo>
                  <a:lnTo>
                    <a:pt x="176781" y="4572"/>
                  </a:lnTo>
                  <a:lnTo>
                    <a:pt x="222501" y="0"/>
                  </a:lnTo>
                  <a:lnTo>
                    <a:pt x="2203701" y="0"/>
                  </a:lnTo>
                  <a:lnTo>
                    <a:pt x="2247897" y="4572"/>
                  </a:lnTo>
                  <a:lnTo>
                    <a:pt x="2290569" y="18288"/>
                  </a:lnTo>
                  <a:lnTo>
                    <a:pt x="2319307" y="33528"/>
                  </a:lnTo>
                  <a:lnTo>
                    <a:pt x="224025" y="33528"/>
                  </a:lnTo>
                  <a:lnTo>
                    <a:pt x="204213" y="35052"/>
                  </a:lnTo>
                  <a:lnTo>
                    <a:pt x="149349" y="48768"/>
                  </a:lnTo>
                  <a:lnTo>
                    <a:pt x="103629" y="76200"/>
                  </a:lnTo>
                  <a:lnTo>
                    <a:pt x="67053" y="115824"/>
                  </a:lnTo>
                  <a:lnTo>
                    <a:pt x="57909" y="132588"/>
                  </a:lnTo>
                  <a:lnTo>
                    <a:pt x="48765" y="147828"/>
                  </a:lnTo>
                  <a:lnTo>
                    <a:pt x="42669" y="166116"/>
                  </a:lnTo>
                  <a:lnTo>
                    <a:pt x="38097" y="184404"/>
                  </a:lnTo>
                  <a:lnTo>
                    <a:pt x="35049" y="202692"/>
                  </a:lnTo>
                  <a:lnTo>
                    <a:pt x="33642" y="220980"/>
                  </a:lnTo>
                  <a:lnTo>
                    <a:pt x="33652" y="1043940"/>
                  </a:lnTo>
                  <a:lnTo>
                    <a:pt x="42669" y="1097280"/>
                  </a:lnTo>
                  <a:lnTo>
                    <a:pt x="65529" y="1147572"/>
                  </a:lnTo>
                  <a:lnTo>
                    <a:pt x="102105" y="1187196"/>
                  </a:lnTo>
                  <a:lnTo>
                    <a:pt x="147825" y="1216152"/>
                  </a:lnTo>
                  <a:lnTo>
                    <a:pt x="184401" y="1226820"/>
                  </a:lnTo>
                  <a:lnTo>
                    <a:pt x="222501" y="1231392"/>
                  </a:lnTo>
                  <a:lnTo>
                    <a:pt x="2320831" y="1231392"/>
                  </a:lnTo>
                  <a:lnTo>
                    <a:pt x="2310381" y="1237488"/>
                  </a:lnTo>
                  <a:lnTo>
                    <a:pt x="2292093" y="1246632"/>
                  </a:lnTo>
                  <a:lnTo>
                    <a:pt x="2270757" y="1254252"/>
                  </a:lnTo>
                  <a:lnTo>
                    <a:pt x="2249421" y="1260348"/>
                  </a:lnTo>
                  <a:lnTo>
                    <a:pt x="2228085" y="1263396"/>
                  </a:lnTo>
                  <a:lnTo>
                    <a:pt x="2205225" y="1264920"/>
                  </a:lnTo>
                  <a:close/>
                </a:path>
                <a:path w="2426334" h="1264920">
                  <a:moveTo>
                    <a:pt x="2320831" y="1231392"/>
                  </a:moveTo>
                  <a:lnTo>
                    <a:pt x="2203701" y="1231392"/>
                  </a:lnTo>
                  <a:lnTo>
                    <a:pt x="2221989" y="1229868"/>
                  </a:lnTo>
                  <a:lnTo>
                    <a:pt x="2241801" y="1226820"/>
                  </a:lnTo>
                  <a:lnTo>
                    <a:pt x="2293617" y="1208532"/>
                  </a:lnTo>
                  <a:lnTo>
                    <a:pt x="2336289" y="1176528"/>
                  </a:lnTo>
                  <a:lnTo>
                    <a:pt x="2369817" y="1133856"/>
                  </a:lnTo>
                  <a:lnTo>
                    <a:pt x="2388105" y="1082040"/>
                  </a:lnTo>
                  <a:lnTo>
                    <a:pt x="2392559" y="1043940"/>
                  </a:lnTo>
                  <a:lnTo>
                    <a:pt x="2392559" y="222504"/>
                  </a:lnTo>
                  <a:lnTo>
                    <a:pt x="2385057" y="167640"/>
                  </a:lnTo>
                  <a:lnTo>
                    <a:pt x="2369817" y="132588"/>
                  </a:lnTo>
                  <a:lnTo>
                    <a:pt x="2337813" y="89916"/>
                  </a:lnTo>
                  <a:lnTo>
                    <a:pt x="2295141" y="56388"/>
                  </a:lnTo>
                  <a:lnTo>
                    <a:pt x="2243325" y="38100"/>
                  </a:lnTo>
                  <a:lnTo>
                    <a:pt x="2203701" y="33528"/>
                  </a:lnTo>
                  <a:lnTo>
                    <a:pt x="2319307" y="33528"/>
                  </a:lnTo>
                  <a:lnTo>
                    <a:pt x="2360673" y="65532"/>
                  </a:lnTo>
                  <a:lnTo>
                    <a:pt x="2388105" y="97536"/>
                  </a:lnTo>
                  <a:lnTo>
                    <a:pt x="2407917" y="135636"/>
                  </a:lnTo>
                  <a:lnTo>
                    <a:pt x="2421633" y="176784"/>
                  </a:lnTo>
                  <a:lnTo>
                    <a:pt x="2426205" y="220980"/>
                  </a:lnTo>
                  <a:lnTo>
                    <a:pt x="2426103" y="1043940"/>
                  </a:lnTo>
                  <a:lnTo>
                    <a:pt x="2421633" y="1086612"/>
                  </a:lnTo>
                  <a:lnTo>
                    <a:pt x="2409441" y="1127760"/>
                  </a:lnTo>
                  <a:lnTo>
                    <a:pt x="2388105" y="1165860"/>
                  </a:lnTo>
                  <a:lnTo>
                    <a:pt x="2362197" y="1199388"/>
                  </a:lnTo>
                  <a:lnTo>
                    <a:pt x="2328669" y="1226820"/>
                  </a:lnTo>
                  <a:lnTo>
                    <a:pt x="2320831" y="1231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32919" y="3573266"/>
            <a:ext cx="1900202" cy="879174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0941" marR="4607" algn="ctr">
              <a:lnSpc>
                <a:spcPct val="101699"/>
              </a:lnSpc>
              <a:spcBef>
                <a:spcPts val="91"/>
              </a:spcBef>
            </a:pPr>
            <a:r>
              <a:rPr sz="1406" dirty="0">
                <a:solidFill>
                  <a:srgbClr val="313F4F"/>
                </a:solidFill>
                <a:latin typeface="Microsoft Sans Serif"/>
                <a:cs typeface="Microsoft Sans Serif"/>
              </a:rPr>
              <a:t>Заключение</a:t>
            </a:r>
            <a:r>
              <a:rPr sz="1406" spc="-73" dirty="0">
                <a:solidFill>
                  <a:srgbClr val="313F4F"/>
                </a:solidFill>
                <a:latin typeface="Microsoft Sans Serif"/>
                <a:cs typeface="Microsoft Sans Serif"/>
              </a:rPr>
              <a:t> </a:t>
            </a:r>
            <a:r>
              <a:rPr sz="1406" dirty="0">
                <a:solidFill>
                  <a:srgbClr val="313F4F"/>
                </a:solidFill>
                <a:latin typeface="Microsoft Sans Serif"/>
                <a:cs typeface="Microsoft Sans Serif"/>
              </a:rPr>
              <a:t>комиссии </a:t>
            </a:r>
            <a:r>
              <a:rPr sz="1406" spc="-358" dirty="0">
                <a:solidFill>
                  <a:srgbClr val="313F4F"/>
                </a:solidFill>
                <a:latin typeface="Microsoft Sans Serif"/>
                <a:cs typeface="Microsoft Sans Serif"/>
              </a:rPr>
              <a:t> </a:t>
            </a:r>
            <a:r>
              <a:rPr sz="1406" spc="14" dirty="0">
                <a:solidFill>
                  <a:srgbClr val="313F4F"/>
                </a:solidFill>
                <a:latin typeface="Microsoft Sans Serif"/>
                <a:cs typeface="Microsoft Sans Serif"/>
              </a:rPr>
              <a:t>и </a:t>
            </a:r>
            <a:r>
              <a:rPr sz="1406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свидетельство </a:t>
            </a:r>
            <a:r>
              <a:rPr sz="1406" spc="9" dirty="0">
                <a:solidFill>
                  <a:srgbClr val="313F4F"/>
                </a:solidFill>
                <a:latin typeface="Microsoft Sans Serif"/>
                <a:cs typeface="Microsoft Sans Serif"/>
              </a:rPr>
              <a:t>об </a:t>
            </a:r>
            <a:r>
              <a:rPr sz="1406" spc="14" dirty="0">
                <a:solidFill>
                  <a:srgbClr val="313F4F"/>
                </a:solidFill>
                <a:latin typeface="Microsoft Sans Serif"/>
                <a:cs typeface="Microsoft Sans Serif"/>
              </a:rPr>
              <a:t> </a:t>
            </a:r>
            <a:r>
              <a:rPr sz="1406" dirty="0">
                <a:solidFill>
                  <a:srgbClr val="313F4F"/>
                </a:solidFill>
                <a:latin typeface="Microsoft Sans Serif"/>
                <a:cs typeface="Microsoft Sans Serif"/>
              </a:rPr>
              <a:t>окончании </a:t>
            </a:r>
            <a:r>
              <a:rPr sz="1406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 аспирантуры.</a:t>
            </a:r>
            <a:endParaRPr sz="1406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941599" y="815359"/>
            <a:ext cx="2200203" cy="1145879"/>
            <a:chOff x="4073652" y="899160"/>
            <a:chExt cx="2426335" cy="1263650"/>
          </a:xfrm>
        </p:grpSpPr>
        <p:sp>
          <p:nvSpPr>
            <p:cNvPr id="27" name="object 27"/>
            <p:cNvSpPr/>
            <p:nvPr/>
          </p:nvSpPr>
          <p:spPr>
            <a:xfrm>
              <a:off x="4091119" y="960642"/>
              <a:ext cx="2392045" cy="1185545"/>
            </a:xfrm>
            <a:custGeom>
              <a:avLst/>
              <a:gdLst/>
              <a:ahLst/>
              <a:cxnLst/>
              <a:rect l="l" t="t" r="r" b="b"/>
              <a:pathLst>
                <a:path w="2392045" h="1185545">
                  <a:moveTo>
                    <a:pt x="19580" y="71687"/>
                  </a:moveTo>
                  <a:lnTo>
                    <a:pt x="20091" y="70248"/>
                  </a:lnTo>
                  <a:lnTo>
                    <a:pt x="21082" y="68683"/>
                  </a:lnTo>
                  <a:lnTo>
                    <a:pt x="19580" y="71687"/>
                  </a:lnTo>
                  <a:close/>
                </a:path>
                <a:path w="2392045" h="1185545">
                  <a:moveTo>
                    <a:pt x="44015" y="32483"/>
                  </a:moveTo>
                  <a:lnTo>
                    <a:pt x="44284" y="32059"/>
                  </a:lnTo>
                  <a:lnTo>
                    <a:pt x="46696" y="29646"/>
                  </a:lnTo>
                  <a:lnTo>
                    <a:pt x="46541" y="29957"/>
                  </a:lnTo>
                  <a:lnTo>
                    <a:pt x="44015" y="32483"/>
                  </a:lnTo>
                  <a:close/>
                </a:path>
                <a:path w="2392045" h="1185545">
                  <a:moveTo>
                    <a:pt x="73662" y="2680"/>
                  </a:moveTo>
                  <a:lnTo>
                    <a:pt x="76074" y="268"/>
                  </a:lnTo>
                  <a:lnTo>
                    <a:pt x="76498" y="0"/>
                  </a:lnTo>
                  <a:lnTo>
                    <a:pt x="73973" y="2525"/>
                  </a:lnTo>
                  <a:lnTo>
                    <a:pt x="73662" y="2680"/>
                  </a:lnTo>
                  <a:close/>
                </a:path>
                <a:path w="2392045" h="1185545">
                  <a:moveTo>
                    <a:pt x="2186237" y="1185149"/>
                  </a:moveTo>
                  <a:lnTo>
                    <a:pt x="205037" y="1185149"/>
                  </a:lnTo>
                  <a:lnTo>
                    <a:pt x="191709" y="1183632"/>
                  </a:lnTo>
                  <a:lnTo>
                    <a:pt x="2186397" y="1185131"/>
                  </a:lnTo>
                  <a:lnTo>
                    <a:pt x="2186237" y="1185149"/>
                  </a:lnTo>
                  <a:close/>
                </a:path>
                <a:path w="2392045" h="1185545">
                  <a:moveTo>
                    <a:pt x="160271" y="1180054"/>
                  </a:moveTo>
                  <a:lnTo>
                    <a:pt x="157651" y="1179755"/>
                  </a:lnTo>
                  <a:lnTo>
                    <a:pt x="154224" y="1178542"/>
                  </a:lnTo>
                  <a:lnTo>
                    <a:pt x="160271" y="1180054"/>
                  </a:lnTo>
                  <a:close/>
                </a:path>
                <a:path w="2392045" h="1185545">
                  <a:moveTo>
                    <a:pt x="121165" y="1166835"/>
                  </a:moveTo>
                  <a:lnTo>
                    <a:pt x="114263" y="1164391"/>
                  </a:lnTo>
                  <a:lnTo>
                    <a:pt x="111365" y="1162561"/>
                  </a:lnTo>
                  <a:lnTo>
                    <a:pt x="115121" y="1163813"/>
                  </a:lnTo>
                  <a:lnTo>
                    <a:pt x="121165" y="1166835"/>
                  </a:lnTo>
                  <a:close/>
                </a:path>
                <a:path w="2392045" h="1185545">
                  <a:moveTo>
                    <a:pt x="85089" y="1145974"/>
                  </a:moveTo>
                  <a:lnTo>
                    <a:pt x="83382" y="1144896"/>
                  </a:lnTo>
                  <a:lnTo>
                    <a:pt x="84641" y="1145525"/>
                  </a:lnTo>
                  <a:lnTo>
                    <a:pt x="85089" y="1145974"/>
                  </a:lnTo>
                  <a:close/>
                </a:path>
                <a:path w="2392045" h="1185545">
                  <a:moveTo>
                    <a:pt x="80956" y="1143364"/>
                  </a:moveTo>
                  <a:lnTo>
                    <a:pt x="76074" y="1140282"/>
                  </a:lnTo>
                  <a:lnTo>
                    <a:pt x="64154" y="1128424"/>
                  </a:lnTo>
                  <a:lnTo>
                    <a:pt x="64829" y="1128761"/>
                  </a:lnTo>
                  <a:lnTo>
                    <a:pt x="75497" y="1139429"/>
                  </a:lnTo>
                  <a:lnTo>
                    <a:pt x="78545" y="1140953"/>
                  </a:lnTo>
                  <a:lnTo>
                    <a:pt x="80956" y="1143364"/>
                  </a:lnTo>
                  <a:close/>
                </a:path>
                <a:path w="2392045" h="1185545">
                  <a:moveTo>
                    <a:pt x="55685" y="1119998"/>
                  </a:moveTo>
                  <a:lnTo>
                    <a:pt x="46110" y="1110473"/>
                  </a:lnTo>
                  <a:lnTo>
                    <a:pt x="46541" y="1110473"/>
                  </a:lnTo>
                  <a:lnTo>
                    <a:pt x="55685" y="1119617"/>
                  </a:lnTo>
                  <a:lnTo>
                    <a:pt x="55685" y="1119998"/>
                  </a:lnTo>
                  <a:close/>
                </a:path>
                <a:path w="2392045" h="1185545">
                  <a:moveTo>
                    <a:pt x="45017" y="1109385"/>
                  </a:moveTo>
                  <a:lnTo>
                    <a:pt x="44284" y="1108656"/>
                  </a:lnTo>
                  <a:lnTo>
                    <a:pt x="41553" y="1104377"/>
                  </a:lnTo>
                  <a:lnTo>
                    <a:pt x="41969" y="1104377"/>
                  </a:lnTo>
                  <a:lnTo>
                    <a:pt x="45017" y="1107425"/>
                  </a:lnTo>
                  <a:lnTo>
                    <a:pt x="45017" y="1109385"/>
                  </a:lnTo>
                  <a:close/>
                </a:path>
                <a:path w="2392045" h="1185545">
                  <a:moveTo>
                    <a:pt x="40445" y="1102640"/>
                  </a:moveTo>
                  <a:lnTo>
                    <a:pt x="38135" y="1099019"/>
                  </a:lnTo>
                  <a:lnTo>
                    <a:pt x="40445" y="1101329"/>
                  </a:lnTo>
                  <a:lnTo>
                    <a:pt x="40445" y="1102640"/>
                  </a:lnTo>
                  <a:close/>
                </a:path>
                <a:path w="2392045" h="1185545">
                  <a:moveTo>
                    <a:pt x="35873" y="1095474"/>
                  </a:moveTo>
                  <a:lnTo>
                    <a:pt x="35448" y="1094809"/>
                  </a:lnTo>
                  <a:lnTo>
                    <a:pt x="35873" y="1095233"/>
                  </a:lnTo>
                  <a:lnTo>
                    <a:pt x="35873" y="1095474"/>
                  </a:lnTo>
                  <a:close/>
                </a:path>
                <a:path w="2392045" h="1185545">
                  <a:moveTo>
                    <a:pt x="32825" y="1090697"/>
                  </a:moveTo>
                  <a:close/>
                </a:path>
                <a:path w="2392045" h="1185545">
                  <a:moveTo>
                    <a:pt x="31301" y="1088308"/>
                  </a:moveTo>
                  <a:lnTo>
                    <a:pt x="30076" y="1086388"/>
                  </a:lnTo>
                  <a:lnTo>
                    <a:pt x="31301" y="1087613"/>
                  </a:lnTo>
                  <a:lnTo>
                    <a:pt x="31301" y="1088308"/>
                  </a:lnTo>
                  <a:close/>
                </a:path>
                <a:path w="2392045" h="1185545">
                  <a:moveTo>
                    <a:pt x="28253" y="1083531"/>
                  </a:moveTo>
                  <a:lnTo>
                    <a:pt x="27389" y="1082177"/>
                  </a:lnTo>
                  <a:lnTo>
                    <a:pt x="28253" y="1083041"/>
                  </a:lnTo>
                  <a:lnTo>
                    <a:pt x="28253" y="1083531"/>
                  </a:lnTo>
                  <a:close/>
                </a:path>
                <a:path w="2392045" h="1185545">
                  <a:moveTo>
                    <a:pt x="25205" y="1078754"/>
                  </a:moveTo>
                  <a:lnTo>
                    <a:pt x="25023" y="1078469"/>
                  </a:lnTo>
                  <a:lnTo>
                    <a:pt x="25205" y="1078469"/>
                  </a:lnTo>
                  <a:lnTo>
                    <a:pt x="25205" y="1078754"/>
                  </a:lnTo>
                  <a:close/>
                </a:path>
                <a:path w="2392045" h="1185545">
                  <a:moveTo>
                    <a:pt x="23681" y="1076365"/>
                  </a:moveTo>
                  <a:lnTo>
                    <a:pt x="23078" y="1075421"/>
                  </a:lnTo>
                  <a:lnTo>
                    <a:pt x="23681" y="1075421"/>
                  </a:lnTo>
                  <a:lnTo>
                    <a:pt x="23681" y="1076365"/>
                  </a:lnTo>
                  <a:close/>
                </a:path>
                <a:path w="2392045" h="1185545">
                  <a:moveTo>
                    <a:pt x="22157" y="1073977"/>
                  </a:moveTo>
                  <a:lnTo>
                    <a:pt x="21134" y="1072373"/>
                  </a:lnTo>
                  <a:lnTo>
                    <a:pt x="22157" y="1072373"/>
                  </a:lnTo>
                  <a:lnTo>
                    <a:pt x="22157" y="1073977"/>
                  </a:lnTo>
                  <a:close/>
                </a:path>
                <a:path w="2392045" h="1185545">
                  <a:moveTo>
                    <a:pt x="20633" y="1071588"/>
                  </a:moveTo>
                  <a:lnTo>
                    <a:pt x="20091" y="1070738"/>
                  </a:lnTo>
                  <a:lnTo>
                    <a:pt x="19584" y="1069325"/>
                  </a:lnTo>
                  <a:lnTo>
                    <a:pt x="20633" y="1069325"/>
                  </a:lnTo>
                  <a:lnTo>
                    <a:pt x="20633" y="1071588"/>
                  </a:lnTo>
                  <a:close/>
                </a:path>
                <a:path w="2392045" h="1185545">
                  <a:moveTo>
                    <a:pt x="19109" y="1067997"/>
                  </a:moveTo>
                  <a:lnTo>
                    <a:pt x="18493" y="1066277"/>
                  </a:lnTo>
                  <a:lnTo>
                    <a:pt x="19109" y="1066277"/>
                  </a:lnTo>
                  <a:lnTo>
                    <a:pt x="19109" y="1067997"/>
                  </a:lnTo>
                  <a:close/>
                </a:path>
                <a:path w="2392045" h="1185545">
                  <a:moveTo>
                    <a:pt x="17585" y="1063742"/>
                  </a:moveTo>
                  <a:lnTo>
                    <a:pt x="17401" y="1063229"/>
                  </a:lnTo>
                  <a:lnTo>
                    <a:pt x="17585" y="1063229"/>
                  </a:lnTo>
                  <a:lnTo>
                    <a:pt x="17585" y="1063742"/>
                  </a:lnTo>
                  <a:close/>
                </a:path>
                <a:path w="2392045" h="1185545">
                  <a:moveTo>
                    <a:pt x="16061" y="1059488"/>
                  </a:moveTo>
                  <a:lnTo>
                    <a:pt x="15763" y="1058657"/>
                  </a:lnTo>
                  <a:lnTo>
                    <a:pt x="16061" y="1058657"/>
                  </a:lnTo>
                  <a:lnTo>
                    <a:pt x="16061" y="1059488"/>
                  </a:lnTo>
                  <a:close/>
                </a:path>
                <a:path w="2392045" h="1185545">
                  <a:moveTo>
                    <a:pt x="14537" y="1055233"/>
                  </a:moveTo>
                  <a:lnTo>
                    <a:pt x="14126" y="1054085"/>
                  </a:lnTo>
                  <a:lnTo>
                    <a:pt x="14537" y="1054085"/>
                  </a:lnTo>
                  <a:lnTo>
                    <a:pt x="14537" y="1055233"/>
                  </a:lnTo>
                  <a:close/>
                </a:path>
                <a:path w="2392045" h="1185545">
                  <a:moveTo>
                    <a:pt x="11489" y="1046723"/>
                  </a:moveTo>
                  <a:lnTo>
                    <a:pt x="11397" y="1046465"/>
                  </a:lnTo>
                  <a:lnTo>
                    <a:pt x="11489" y="1046723"/>
                  </a:lnTo>
                  <a:close/>
                </a:path>
                <a:path w="2392045" h="1185545">
                  <a:moveTo>
                    <a:pt x="9965" y="1042468"/>
                  </a:moveTo>
                  <a:lnTo>
                    <a:pt x="9759" y="1041893"/>
                  </a:lnTo>
                  <a:lnTo>
                    <a:pt x="9965" y="1041893"/>
                  </a:lnTo>
                  <a:lnTo>
                    <a:pt x="9965" y="1042468"/>
                  </a:lnTo>
                  <a:close/>
                </a:path>
                <a:path w="2392045" h="1185545">
                  <a:moveTo>
                    <a:pt x="8441" y="1038213"/>
                  </a:moveTo>
                  <a:lnTo>
                    <a:pt x="7576" y="1035797"/>
                  </a:lnTo>
                  <a:lnTo>
                    <a:pt x="8441" y="1035797"/>
                  </a:lnTo>
                  <a:lnTo>
                    <a:pt x="8441" y="1038213"/>
                  </a:lnTo>
                  <a:close/>
                </a:path>
                <a:path w="2392045" h="1185545">
                  <a:moveTo>
                    <a:pt x="6917" y="1033958"/>
                  </a:moveTo>
                  <a:lnTo>
                    <a:pt x="5938" y="1031225"/>
                  </a:lnTo>
                  <a:lnTo>
                    <a:pt x="6917" y="1031225"/>
                  </a:lnTo>
                  <a:lnTo>
                    <a:pt x="6917" y="1033958"/>
                  </a:lnTo>
                  <a:close/>
                </a:path>
                <a:path w="2392045" h="1185545">
                  <a:moveTo>
                    <a:pt x="5393" y="1029703"/>
                  </a:moveTo>
                  <a:lnTo>
                    <a:pt x="4695" y="1027755"/>
                  </a:lnTo>
                  <a:lnTo>
                    <a:pt x="4392" y="1025129"/>
                  </a:lnTo>
                  <a:lnTo>
                    <a:pt x="5393" y="1025129"/>
                  </a:lnTo>
                  <a:lnTo>
                    <a:pt x="5393" y="1029703"/>
                  </a:lnTo>
                  <a:close/>
                </a:path>
                <a:path w="2392045" h="1185545">
                  <a:moveTo>
                    <a:pt x="3869" y="1020590"/>
                  </a:moveTo>
                  <a:lnTo>
                    <a:pt x="3338" y="1015985"/>
                  </a:lnTo>
                  <a:lnTo>
                    <a:pt x="3869" y="1015985"/>
                  </a:lnTo>
                  <a:lnTo>
                    <a:pt x="3869" y="1020590"/>
                  </a:lnTo>
                  <a:close/>
                </a:path>
                <a:path w="2392045" h="1185545">
                  <a:moveTo>
                    <a:pt x="2345" y="1007372"/>
                  </a:moveTo>
                  <a:lnTo>
                    <a:pt x="2284" y="1006841"/>
                  </a:lnTo>
                  <a:lnTo>
                    <a:pt x="2345" y="1007372"/>
                  </a:lnTo>
                  <a:close/>
                </a:path>
                <a:path w="2392045" h="1185545">
                  <a:moveTo>
                    <a:pt x="821" y="994153"/>
                  </a:moveTo>
                  <a:lnTo>
                    <a:pt x="0" y="987029"/>
                  </a:lnTo>
                  <a:lnTo>
                    <a:pt x="821" y="987029"/>
                  </a:lnTo>
                  <a:lnTo>
                    <a:pt x="821" y="994153"/>
                  </a:lnTo>
                  <a:close/>
                </a:path>
                <a:path w="2392045" h="1185545">
                  <a:moveTo>
                    <a:pt x="2344398" y="29957"/>
                  </a:moveTo>
                  <a:lnTo>
                    <a:pt x="2343209" y="29957"/>
                  </a:lnTo>
                  <a:lnTo>
                    <a:pt x="2343209" y="28775"/>
                  </a:lnTo>
                  <a:lnTo>
                    <a:pt x="2344398" y="29957"/>
                  </a:lnTo>
                  <a:close/>
                </a:path>
                <a:path w="2392045" h="1185545">
                  <a:moveTo>
                    <a:pt x="2350037" y="37577"/>
                  </a:moveTo>
                  <a:lnTo>
                    <a:pt x="2349305" y="37577"/>
                  </a:lnTo>
                  <a:lnTo>
                    <a:pt x="2349305" y="36432"/>
                  </a:lnTo>
                  <a:lnTo>
                    <a:pt x="2350037" y="37577"/>
                  </a:lnTo>
                  <a:close/>
                </a:path>
                <a:path w="2392045" h="1185545">
                  <a:moveTo>
                    <a:pt x="2353933" y="43673"/>
                  </a:moveTo>
                  <a:close/>
                </a:path>
                <a:path w="2392045" h="1185545">
                  <a:moveTo>
                    <a:pt x="2361724" y="55865"/>
                  </a:moveTo>
                  <a:lnTo>
                    <a:pt x="2361497" y="55865"/>
                  </a:lnTo>
                  <a:lnTo>
                    <a:pt x="2361497" y="55509"/>
                  </a:lnTo>
                  <a:lnTo>
                    <a:pt x="2361724" y="55865"/>
                  </a:lnTo>
                  <a:close/>
                </a:path>
                <a:path w="2392045" h="1185545">
                  <a:moveTo>
                    <a:pt x="2364646" y="60437"/>
                  </a:moveTo>
                  <a:lnTo>
                    <a:pt x="2364545" y="60279"/>
                  </a:lnTo>
                  <a:lnTo>
                    <a:pt x="2364646" y="60437"/>
                  </a:lnTo>
                  <a:close/>
                </a:path>
                <a:path w="2392045" h="1185545">
                  <a:moveTo>
                    <a:pt x="2366594" y="63485"/>
                  </a:moveTo>
                  <a:lnTo>
                    <a:pt x="2366069" y="63485"/>
                  </a:lnTo>
                  <a:lnTo>
                    <a:pt x="2366069" y="62663"/>
                  </a:lnTo>
                  <a:lnTo>
                    <a:pt x="2366594" y="63485"/>
                  </a:lnTo>
                  <a:close/>
                </a:path>
                <a:path w="2392045" h="1185545">
                  <a:moveTo>
                    <a:pt x="2368542" y="66533"/>
                  </a:moveTo>
                  <a:lnTo>
                    <a:pt x="2367593" y="66533"/>
                  </a:lnTo>
                  <a:lnTo>
                    <a:pt x="2367593" y="65048"/>
                  </a:lnTo>
                  <a:lnTo>
                    <a:pt x="2368542" y="66533"/>
                  </a:lnTo>
                  <a:close/>
                </a:path>
                <a:path w="2392045" h="1185545">
                  <a:moveTo>
                    <a:pt x="2370490" y="69581"/>
                  </a:moveTo>
                  <a:lnTo>
                    <a:pt x="2369117" y="69581"/>
                  </a:lnTo>
                  <a:lnTo>
                    <a:pt x="2369117" y="67432"/>
                  </a:lnTo>
                  <a:lnTo>
                    <a:pt x="2370490" y="69581"/>
                  </a:lnTo>
                  <a:close/>
                </a:path>
                <a:path w="2392045" h="1185545">
                  <a:moveTo>
                    <a:pt x="2371771" y="72629"/>
                  </a:moveTo>
                  <a:lnTo>
                    <a:pt x="2370641" y="72629"/>
                  </a:lnTo>
                  <a:lnTo>
                    <a:pt x="2370641" y="69818"/>
                  </a:lnTo>
                  <a:lnTo>
                    <a:pt x="2370916" y="70248"/>
                  </a:lnTo>
                  <a:lnTo>
                    <a:pt x="2371771" y="72629"/>
                  </a:lnTo>
                  <a:close/>
                </a:path>
                <a:path w="2392045" h="1185545">
                  <a:moveTo>
                    <a:pt x="2372866" y="75677"/>
                  </a:moveTo>
                  <a:lnTo>
                    <a:pt x="2372165" y="75677"/>
                  </a:lnTo>
                  <a:lnTo>
                    <a:pt x="2372165" y="73725"/>
                  </a:lnTo>
                  <a:lnTo>
                    <a:pt x="2372866" y="75677"/>
                  </a:lnTo>
                  <a:close/>
                </a:path>
                <a:path w="2392045" h="1185545">
                  <a:moveTo>
                    <a:pt x="2373961" y="78725"/>
                  </a:moveTo>
                  <a:lnTo>
                    <a:pt x="2373689" y="78725"/>
                  </a:lnTo>
                  <a:lnTo>
                    <a:pt x="2373689" y="77968"/>
                  </a:lnTo>
                  <a:lnTo>
                    <a:pt x="2373961" y="78725"/>
                  </a:lnTo>
                  <a:close/>
                </a:path>
                <a:path w="2392045" h="1185545">
                  <a:moveTo>
                    <a:pt x="2378339" y="90917"/>
                  </a:moveTo>
                  <a:lnTo>
                    <a:pt x="2378261" y="90699"/>
                  </a:lnTo>
                  <a:lnTo>
                    <a:pt x="2378339" y="90917"/>
                  </a:lnTo>
                  <a:close/>
                </a:path>
                <a:path w="2392045" h="1185545">
                  <a:moveTo>
                    <a:pt x="2383265" y="104633"/>
                  </a:moveTo>
                  <a:lnTo>
                    <a:pt x="2382833" y="104633"/>
                  </a:lnTo>
                  <a:lnTo>
                    <a:pt x="2382833" y="103429"/>
                  </a:lnTo>
                  <a:lnTo>
                    <a:pt x="2383265" y="104633"/>
                  </a:lnTo>
                  <a:close/>
                </a:path>
                <a:path w="2392045" h="1185545">
                  <a:moveTo>
                    <a:pt x="2385455" y="110729"/>
                  </a:moveTo>
                  <a:lnTo>
                    <a:pt x="2384357" y="110729"/>
                  </a:lnTo>
                  <a:lnTo>
                    <a:pt x="2384357" y="107673"/>
                  </a:lnTo>
                  <a:lnTo>
                    <a:pt x="2385455" y="110729"/>
                  </a:lnTo>
                  <a:close/>
                </a:path>
                <a:path w="2392045" h="1185545">
                  <a:moveTo>
                    <a:pt x="2386867" y="116825"/>
                  </a:moveTo>
                  <a:lnTo>
                    <a:pt x="2385881" y="116825"/>
                  </a:lnTo>
                  <a:lnTo>
                    <a:pt x="2385881" y="111916"/>
                  </a:lnTo>
                  <a:lnTo>
                    <a:pt x="2386498" y="113635"/>
                  </a:lnTo>
                  <a:lnTo>
                    <a:pt x="2386867" y="116825"/>
                  </a:lnTo>
                  <a:close/>
                </a:path>
                <a:path w="2392045" h="1185545">
                  <a:moveTo>
                    <a:pt x="2387748" y="124445"/>
                  </a:moveTo>
                  <a:lnTo>
                    <a:pt x="2387405" y="124445"/>
                  </a:lnTo>
                  <a:lnTo>
                    <a:pt x="2387405" y="121475"/>
                  </a:lnTo>
                  <a:lnTo>
                    <a:pt x="2387748" y="124445"/>
                  </a:lnTo>
                  <a:close/>
                </a:path>
                <a:path w="2392045" h="1185545">
                  <a:moveTo>
                    <a:pt x="2391096" y="153401"/>
                  </a:moveTo>
                  <a:lnTo>
                    <a:pt x="2390453" y="153401"/>
                  </a:lnTo>
                  <a:lnTo>
                    <a:pt x="2390453" y="147840"/>
                  </a:lnTo>
                  <a:lnTo>
                    <a:pt x="2391096" y="153401"/>
                  </a:lnTo>
                  <a:close/>
                </a:path>
                <a:path w="2392045" h="1185545">
                  <a:moveTo>
                    <a:pt x="2380575" y="1044095"/>
                  </a:moveTo>
                  <a:lnTo>
                    <a:pt x="2388929" y="1006841"/>
                  </a:lnTo>
                  <a:lnTo>
                    <a:pt x="2391963" y="160906"/>
                  </a:lnTo>
                  <a:lnTo>
                    <a:pt x="2391977" y="980933"/>
                  </a:lnTo>
                  <a:lnTo>
                    <a:pt x="2386498" y="1027755"/>
                  </a:lnTo>
                  <a:lnTo>
                    <a:pt x="2380575" y="1044095"/>
                  </a:lnTo>
                  <a:close/>
                </a:path>
                <a:path w="2392045" h="1185545">
                  <a:moveTo>
                    <a:pt x="2374265" y="1061502"/>
                  </a:moveTo>
                  <a:lnTo>
                    <a:pt x="2375213" y="1058657"/>
                  </a:lnTo>
                  <a:lnTo>
                    <a:pt x="2375514" y="1058054"/>
                  </a:lnTo>
                  <a:lnTo>
                    <a:pt x="2374265" y="1061502"/>
                  </a:lnTo>
                  <a:close/>
                </a:path>
                <a:path w="2392045" h="1185545">
                  <a:moveTo>
                    <a:pt x="2366517" y="1077573"/>
                  </a:moveTo>
                  <a:lnTo>
                    <a:pt x="2373506" y="1063595"/>
                  </a:lnTo>
                  <a:lnTo>
                    <a:pt x="2370916" y="1070738"/>
                  </a:lnTo>
                  <a:lnTo>
                    <a:pt x="2366517" y="1077573"/>
                  </a:lnTo>
                  <a:close/>
                </a:path>
                <a:path w="2392045" h="1185545">
                  <a:moveTo>
                    <a:pt x="2349446" y="1104095"/>
                  </a:moveTo>
                  <a:lnTo>
                    <a:pt x="2350829" y="1101329"/>
                  </a:lnTo>
                  <a:lnTo>
                    <a:pt x="2351943" y="1100215"/>
                  </a:lnTo>
                  <a:lnTo>
                    <a:pt x="2349446" y="1104095"/>
                  </a:lnTo>
                  <a:close/>
                </a:path>
                <a:path w="2392045" h="1185545">
                  <a:moveTo>
                    <a:pt x="2344790" y="1110358"/>
                  </a:moveTo>
                  <a:lnTo>
                    <a:pt x="2346257" y="1107425"/>
                  </a:lnTo>
                  <a:lnTo>
                    <a:pt x="2349191" y="1104491"/>
                  </a:lnTo>
                  <a:lnTo>
                    <a:pt x="2346510" y="1108656"/>
                  </a:lnTo>
                  <a:lnTo>
                    <a:pt x="2344790" y="1110358"/>
                  </a:lnTo>
                  <a:close/>
                </a:path>
                <a:path w="2392045" h="1185545">
                  <a:moveTo>
                    <a:pt x="2311418" y="1142264"/>
                  </a:moveTo>
                  <a:lnTo>
                    <a:pt x="2312729" y="1140953"/>
                  </a:lnTo>
                  <a:lnTo>
                    <a:pt x="2315058" y="1139788"/>
                  </a:lnTo>
                  <a:lnTo>
                    <a:pt x="2314559" y="1140282"/>
                  </a:lnTo>
                  <a:lnTo>
                    <a:pt x="2311418" y="1142264"/>
                  </a:lnTo>
                  <a:close/>
                </a:path>
                <a:path w="2392045" h="1185545">
                  <a:moveTo>
                    <a:pt x="2271679" y="1166050"/>
                  </a:moveTo>
                  <a:lnTo>
                    <a:pt x="2273105" y="1165337"/>
                  </a:lnTo>
                  <a:lnTo>
                    <a:pt x="2276792" y="1164108"/>
                  </a:lnTo>
                  <a:lnTo>
                    <a:pt x="2276344" y="1164391"/>
                  </a:lnTo>
                  <a:lnTo>
                    <a:pt x="2271679" y="1166050"/>
                  </a:lnTo>
                  <a:close/>
                </a:path>
                <a:path w="2392045" h="1185545">
                  <a:moveTo>
                    <a:pt x="2231390" y="1179957"/>
                  </a:moveTo>
                  <a:lnTo>
                    <a:pt x="2235383" y="1178959"/>
                  </a:lnTo>
                  <a:lnTo>
                    <a:pt x="2233143" y="1179755"/>
                  </a:lnTo>
                  <a:lnTo>
                    <a:pt x="2231390" y="1179957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8" name="object 28"/>
            <p:cNvSpPr/>
            <p:nvPr/>
          </p:nvSpPr>
          <p:spPr>
            <a:xfrm>
              <a:off x="4073652" y="899160"/>
              <a:ext cx="2426335" cy="1262380"/>
            </a:xfrm>
            <a:custGeom>
              <a:avLst/>
              <a:gdLst/>
              <a:ahLst/>
              <a:cxnLst/>
              <a:rect l="l" t="t" r="r" b="b"/>
              <a:pathLst>
                <a:path w="2426335" h="1262380">
                  <a:moveTo>
                    <a:pt x="2228088" y="1262380"/>
                  </a:moveTo>
                  <a:lnTo>
                    <a:pt x="201168" y="1262380"/>
                  </a:lnTo>
                  <a:lnTo>
                    <a:pt x="178307" y="1258570"/>
                  </a:lnTo>
                  <a:lnTo>
                    <a:pt x="137160" y="1245870"/>
                  </a:lnTo>
                  <a:lnTo>
                    <a:pt x="99060" y="1226820"/>
                  </a:lnTo>
                  <a:lnTo>
                    <a:pt x="65532" y="1198880"/>
                  </a:lnTo>
                  <a:lnTo>
                    <a:pt x="38100" y="1167130"/>
                  </a:lnTo>
                  <a:lnTo>
                    <a:pt x="18288" y="1129030"/>
                  </a:lnTo>
                  <a:lnTo>
                    <a:pt x="4572" y="1087120"/>
                  </a:lnTo>
                  <a:lnTo>
                    <a:pt x="0" y="1041400"/>
                  </a:lnTo>
                  <a:lnTo>
                    <a:pt x="84" y="220980"/>
                  </a:lnTo>
                  <a:lnTo>
                    <a:pt x="4572" y="177800"/>
                  </a:lnTo>
                  <a:lnTo>
                    <a:pt x="18288" y="134620"/>
                  </a:lnTo>
                  <a:lnTo>
                    <a:pt x="38100" y="99060"/>
                  </a:lnTo>
                  <a:lnTo>
                    <a:pt x="65532" y="64770"/>
                  </a:lnTo>
                  <a:lnTo>
                    <a:pt x="97536" y="38100"/>
                  </a:lnTo>
                  <a:lnTo>
                    <a:pt x="135636" y="17780"/>
                  </a:lnTo>
                  <a:lnTo>
                    <a:pt x="176783" y="3810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25040" y="1270"/>
                  </a:lnTo>
                  <a:lnTo>
                    <a:pt x="2247900" y="3810"/>
                  </a:lnTo>
                  <a:lnTo>
                    <a:pt x="2269236" y="8890"/>
                  </a:lnTo>
                  <a:lnTo>
                    <a:pt x="2289047" y="16510"/>
                  </a:lnTo>
                  <a:lnTo>
                    <a:pt x="208788" y="16510"/>
                  </a:lnTo>
                  <a:lnTo>
                    <a:pt x="193548" y="17780"/>
                  </a:lnTo>
                  <a:lnTo>
                    <a:pt x="184404" y="19050"/>
                  </a:lnTo>
                  <a:lnTo>
                    <a:pt x="176783" y="20320"/>
                  </a:lnTo>
                  <a:lnTo>
                    <a:pt x="164591" y="24130"/>
                  </a:lnTo>
                  <a:lnTo>
                    <a:pt x="150875" y="27940"/>
                  </a:lnTo>
                  <a:lnTo>
                    <a:pt x="147828" y="29210"/>
                  </a:lnTo>
                  <a:lnTo>
                    <a:pt x="143256" y="31750"/>
                  </a:lnTo>
                  <a:lnTo>
                    <a:pt x="134112" y="35560"/>
                  </a:lnTo>
                  <a:lnTo>
                    <a:pt x="129539" y="36830"/>
                  </a:lnTo>
                  <a:lnTo>
                    <a:pt x="123444" y="40640"/>
                  </a:lnTo>
                  <a:lnTo>
                    <a:pt x="121920" y="41910"/>
                  </a:lnTo>
                  <a:lnTo>
                    <a:pt x="115823" y="44450"/>
                  </a:lnTo>
                  <a:lnTo>
                    <a:pt x="114299" y="46990"/>
                  </a:lnTo>
                  <a:lnTo>
                    <a:pt x="111251" y="48260"/>
                  </a:lnTo>
                  <a:lnTo>
                    <a:pt x="109728" y="49530"/>
                  </a:lnTo>
                  <a:lnTo>
                    <a:pt x="106680" y="50800"/>
                  </a:lnTo>
                  <a:lnTo>
                    <a:pt x="99059" y="57150"/>
                  </a:lnTo>
                  <a:lnTo>
                    <a:pt x="96012" y="58420"/>
                  </a:lnTo>
                  <a:lnTo>
                    <a:pt x="91439" y="63500"/>
                  </a:lnTo>
                  <a:lnTo>
                    <a:pt x="88391" y="64770"/>
                  </a:lnTo>
                  <a:lnTo>
                    <a:pt x="65531" y="87630"/>
                  </a:lnTo>
                  <a:lnTo>
                    <a:pt x="64007" y="90170"/>
                  </a:lnTo>
                  <a:lnTo>
                    <a:pt x="59436" y="95250"/>
                  </a:lnTo>
                  <a:lnTo>
                    <a:pt x="57912" y="97790"/>
                  </a:lnTo>
                  <a:lnTo>
                    <a:pt x="54864" y="101600"/>
                  </a:lnTo>
                  <a:lnTo>
                    <a:pt x="53339" y="104140"/>
                  </a:lnTo>
                  <a:lnTo>
                    <a:pt x="51815" y="105410"/>
                  </a:lnTo>
                  <a:lnTo>
                    <a:pt x="50291" y="109220"/>
                  </a:lnTo>
                  <a:lnTo>
                    <a:pt x="48767" y="110490"/>
                  </a:lnTo>
                  <a:lnTo>
                    <a:pt x="45720" y="116840"/>
                  </a:lnTo>
                  <a:lnTo>
                    <a:pt x="44196" y="118110"/>
                  </a:lnTo>
                  <a:lnTo>
                    <a:pt x="32004" y="142240"/>
                  </a:lnTo>
                  <a:lnTo>
                    <a:pt x="27431" y="156210"/>
                  </a:lnTo>
                  <a:lnTo>
                    <a:pt x="25907" y="158750"/>
                  </a:lnTo>
                  <a:lnTo>
                    <a:pt x="16881" y="214630"/>
                  </a:lnTo>
                  <a:lnTo>
                    <a:pt x="16764" y="1047750"/>
                  </a:lnTo>
                  <a:lnTo>
                    <a:pt x="18288" y="1047750"/>
                  </a:lnTo>
                  <a:lnTo>
                    <a:pt x="18288" y="1068070"/>
                  </a:lnTo>
                  <a:lnTo>
                    <a:pt x="19812" y="1068070"/>
                  </a:lnTo>
                  <a:lnTo>
                    <a:pt x="19812" y="1076960"/>
                  </a:lnTo>
                  <a:lnTo>
                    <a:pt x="21336" y="1076960"/>
                  </a:lnTo>
                  <a:lnTo>
                    <a:pt x="21336" y="1085850"/>
                  </a:lnTo>
                  <a:lnTo>
                    <a:pt x="22859" y="1085850"/>
                  </a:lnTo>
                  <a:lnTo>
                    <a:pt x="22859" y="1092200"/>
                  </a:lnTo>
                  <a:lnTo>
                    <a:pt x="24383" y="1092200"/>
                  </a:lnTo>
                  <a:lnTo>
                    <a:pt x="24383" y="1096010"/>
                  </a:lnTo>
                  <a:lnTo>
                    <a:pt x="25907" y="1096010"/>
                  </a:lnTo>
                  <a:lnTo>
                    <a:pt x="25907" y="1102360"/>
                  </a:lnTo>
                  <a:lnTo>
                    <a:pt x="27431" y="1102360"/>
                  </a:lnTo>
                  <a:lnTo>
                    <a:pt x="27431" y="1107440"/>
                  </a:lnTo>
                  <a:lnTo>
                    <a:pt x="28956" y="1107440"/>
                  </a:lnTo>
                  <a:lnTo>
                    <a:pt x="28956" y="1111250"/>
                  </a:lnTo>
                  <a:lnTo>
                    <a:pt x="30480" y="1111250"/>
                  </a:lnTo>
                  <a:lnTo>
                    <a:pt x="30480" y="1115060"/>
                  </a:lnTo>
                  <a:lnTo>
                    <a:pt x="32004" y="1115060"/>
                  </a:lnTo>
                  <a:lnTo>
                    <a:pt x="32004" y="1118870"/>
                  </a:lnTo>
                  <a:lnTo>
                    <a:pt x="33528" y="1118870"/>
                  </a:lnTo>
                  <a:lnTo>
                    <a:pt x="33528" y="1123950"/>
                  </a:lnTo>
                  <a:lnTo>
                    <a:pt x="35051" y="1123950"/>
                  </a:lnTo>
                  <a:lnTo>
                    <a:pt x="35051" y="1126490"/>
                  </a:lnTo>
                  <a:lnTo>
                    <a:pt x="36575" y="1126490"/>
                  </a:lnTo>
                  <a:lnTo>
                    <a:pt x="36575" y="1130300"/>
                  </a:lnTo>
                  <a:lnTo>
                    <a:pt x="38099" y="1130300"/>
                  </a:lnTo>
                  <a:lnTo>
                    <a:pt x="38099" y="1132840"/>
                  </a:lnTo>
                  <a:lnTo>
                    <a:pt x="39623" y="1132840"/>
                  </a:lnTo>
                  <a:lnTo>
                    <a:pt x="39623" y="1136650"/>
                  </a:lnTo>
                  <a:lnTo>
                    <a:pt x="41147" y="1136650"/>
                  </a:lnTo>
                  <a:lnTo>
                    <a:pt x="41147" y="1139190"/>
                  </a:lnTo>
                  <a:lnTo>
                    <a:pt x="42672" y="1139190"/>
                  </a:lnTo>
                  <a:lnTo>
                    <a:pt x="42672" y="1141730"/>
                  </a:lnTo>
                  <a:lnTo>
                    <a:pt x="44196" y="1141730"/>
                  </a:lnTo>
                  <a:lnTo>
                    <a:pt x="45720" y="1144270"/>
                  </a:lnTo>
                  <a:lnTo>
                    <a:pt x="45720" y="1146810"/>
                  </a:lnTo>
                  <a:lnTo>
                    <a:pt x="47244" y="1146810"/>
                  </a:lnTo>
                  <a:lnTo>
                    <a:pt x="48767" y="1148080"/>
                  </a:lnTo>
                  <a:lnTo>
                    <a:pt x="48767" y="1151890"/>
                  </a:lnTo>
                  <a:lnTo>
                    <a:pt x="50291" y="1151890"/>
                  </a:lnTo>
                  <a:lnTo>
                    <a:pt x="50291" y="1154430"/>
                  </a:lnTo>
                  <a:lnTo>
                    <a:pt x="51815" y="1154430"/>
                  </a:lnTo>
                  <a:lnTo>
                    <a:pt x="53339" y="1155700"/>
                  </a:lnTo>
                  <a:lnTo>
                    <a:pt x="53339" y="1159510"/>
                  </a:lnTo>
                  <a:lnTo>
                    <a:pt x="54864" y="1159510"/>
                  </a:lnTo>
                  <a:lnTo>
                    <a:pt x="57912" y="1162050"/>
                  </a:lnTo>
                  <a:lnTo>
                    <a:pt x="57912" y="1164590"/>
                  </a:lnTo>
                  <a:lnTo>
                    <a:pt x="59436" y="1164590"/>
                  </a:lnTo>
                  <a:lnTo>
                    <a:pt x="62483" y="1168400"/>
                  </a:lnTo>
                  <a:lnTo>
                    <a:pt x="62483" y="1170940"/>
                  </a:lnTo>
                  <a:lnTo>
                    <a:pt x="64007" y="1170940"/>
                  </a:lnTo>
                  <a:lnTo>
                    <a:pt x="73151" y="1179830"/>
                  </a:lnTo>
                  <a:lnTo>
                    <a:pt x="73151" y="1183640"/>
                  </a:lnTo>
                  <a:lnTo>
                    <a:pt x="74675" y="1183640"/>
                  </a:lnTo>
                  <a:lnTo>
                    <a:pt x="82296" y="1189990"/>
                  </a:lnTo>
                  <a:lnTo>
                    <a:pt x="92964" y="1200150"/>
                  </a:lnTo>
                  <a:lnTo>
                    <a:pt x="96012" y="1201420"/>
                  </a:lnTo>
                  <a:lnTo>
                    <a:pt x="99059" y="1205230"/>
                  </a:lnTo>
                  <a:lnTo>
                    <a:pt x="102107" y="1206500"/>
                  </a:lnTo>
                  <a:lnTo>
                    <a:pt x="105156" y="1209040"/>
                  </a:lnTo>
                  <a:lnTo>
                    <a:pt x="108204" y="1210310"/>
                  </a:lnTo>
                  <a:lnTo>
                    <a:pt x="109728" y="1212850"/>
                  </a:lnTo>
                  <a:lnTo>
                    <a:pt x="115823" y="1215390"/>
                  </a:lnTo>
                  <a:lnTo>
                    <a:pt x="117348" y="1216660"/>
                  </a:lnTo>
                  <a:lnTo>
                    <a:pt x="123444" y="1220470"/>
                  </a:lnTo>
                  <a:lnTo>
                    <a:pt x="124967" y="1221740"/>
                  </a:lnTo>
                  <a:lnTo>
                    <a:pt x="128015" y="1223010"/>
                  </a:lnTo>
                  <a:lnTo>
                    <a:pt x="132588" y="1224280"/>
                  </a:lnTo>
                  <a:lnTo>
                    <a:pt x="144780" y="1230630"/>
                  </a:lnTo>
                  <a:lnTo>
                    <a:pt x="153923" y="1233170"/>
                  </a:lnTo>
                  <a:lnTo>
                    <a:pt x="156972" y="1235710"/>
                  </a:lnTo>
                  <a:lnTo>
                    <a:pt x="161544" y="1236980"/>
                  </a:lnTo>
                  <a:lnTo>
                    <a:pt x="179831" y="1240790"/>
                  </a:lnTo>
                  <a:lnTo>
                    <a:pt x="188975" y="1243330"/>
                  </a:lnTo>
                  <a:lnTo>
                    <a:pt x="199644" y="1244600"/>
                  </a:lnTo>
                  <a:lnTo>
                    <a:pt x="2290572" y="1245870"/>
                  </a:lnTo>
                  <a:lnTo>
                    <a:pt x="2270760" y="1253490"/>
                  </a:lnTo>
                  <a:lnTo>
                    <a:pt x="2228088" y="1262380"/>
                  </a:lnTo>
                  <a:close/>
                </a:path>
                <a:path w="2426335" h="1262380">
                  <a:moveTo>
                    <a:pt x="2290572" y="1245870"/>
                  </a:moveTo>
                  <a:lnTo>
                    <a:pt x="2228087" y="1245870"/>
                  </a:lnTo>
                  <a:lnTo>
                    <a:pt x="2228087" y="1244600"/>
                  </a:lnTo>
                  <a:lnTo>
                    <a:pt x="2264664" y="1236980"/>
                  </a:lnTo>
                  <a:lnTo>
                    <a:pt x="2269235" y="1235710"/>
                  </a:lnTo>
                  <a:lnTo>
                    <a:pt x="2272284" y="1233170"/>
                  </a:lnTo>
                  <a:lnTo>
                    <a:pt x="2281428" y="1230630"/>
                  </a:lnTo>
                  <a:lnTo>
                    <a:pt x="2290571" y="1225550"/>
                  </a:lnTo>
                  <a:lnTo>
                    <a:pt x="2295144" y="1224280"/>
                  </a:lnTo>
                  <a:lnTo>
                    <a:pt x="2301240" y="1221740"/>
                  </a:lnTo>
                  <a:lnTo>
                    <a:pt x="2302764" y="1220470"/>
                  </a:lnTo>
                  <a:lnTo>
                    <a:pt x="2308860" y="1216660"/>
                  </a:lnTo>
                  <a:lnTo>
                    <a:pt x="2310384" y="1215390"/>
                  </a:lnTo>
                  <a:lnTo>
                    <a:pt x="2316480" y="1212850"/>
                  </a:lnTo>
                  <a:lnTo>
                    <a:pt x="2318003" y="1210310"/>
                  </a:lnTo>
                  <a:lnTo>
                    <a:pt x="2321051" y="1209040"/>
                  </a:lnTo>
                  <a:lnTo>
                    <a:pt x="2324100" y="1206500"/>
                  </a:lnTo>
                  <a:lnTo>
                    <a:pt x="2327148" y="1205230"/>
                  </a:lnTo>
                  <a:lnTo>
                    <a:pt x="2330196" y="1201420"/>
                  </a:lnTo>
                  <a:lnTo>
                    <a:pt x="2333244" y="1200150"/>
                  </a:lnTo>
                  <a:lnTo>
                    <a:pt x="2342387" y="1191260"/>
                  </a:lnTo>
                  <a:lnTo>
                    <a:pt x="2345435" y="1189990"/>
                  </a:lnTo>
                  <a:lnTo>
                    <a:pt x="2351532" y="1183640"/>
                  </a:lnTo>
                  <a:lnTo>
                    <a:pt x="2353055" y="1179830"/>
                  </a:lnTo>
                  <a:lnTo>
                    <a:pt x="2362200" y="1170940"/>
                  </a:lnTo>
                  <a:lnTo>
                    <a:pt x="2363724" y="1168400"/>
                  </a:lnTo>
                  <a:lnTo>
                    <a:pt x="2366771" y="1164590"/>
                  </a:lnTo>
                  <a:lnTo>
                    <a:pt x="2368296" y="1162050"/>
                  </a:lnTo>
                  <a:lnTo>
                    <a:pt x="2371344" y="1159510"/>
                  </a:lnTo>
                  <a:lnTo>
                    <a:pt x="2372868" y="1155700"/>
                  </a:lnTo>
                  <a:lnTo>
                    <a:pt x="2374392" y="1154430"/>
                  </a:lnTo>
                  <a:lnTo>
                    <a:pt x="2382012" y="1141730"/>
                  </a:lnTo>
                  <a:lnTo>
                    <a:pt x="2391155" y="1123950"/>
                  </a:lnTo>
                  <a:lnTo>
                    <a:pt x="2392680" y="1118870"/>
                  </a:lnTo>
                  <a:lnTo>
                    <a:pt x="2394203" y="1116330"/>
                  </a:lnTo>
                  <a:lnTo>
                    <a:pt x="2404871" y="1078230"/>
                  </a:lnTo>
                  <a:lnTo>
                    <a:pt x="2409444" y="214630"/>
                  </a:lnTo>
                  <a:lnTo>
                    <a:pt x="2407919" y="214630"/>
                  </a:lnTo>
                  <a:lnTo>
                    <a:pt x="2407919" y="194310"/>
                  </a:lnTo>
                  <a:lnTo>
                    <a:pt x="2406396" y="194310"/>
                  </a:lnTo>
                  <a:lnTo>
                    <a:pt x="2406396" y="185420"/>
                  </a:lnTo>
                  <a:lnTo>
                    <a:pt x="2404871" y="185420"/>
                  </a:lnTo>
                  <a:lnTo>
                    <a:pt x="2404871" y="177800"/>
                  </a:lnTo>
                  <a:lnTo>
                    <a:pt x="2403348" y="177800"/>
                  </a:lnTo>
                  <a:lnTo>
                    <a:pt x="2403348" y="171450"/>
                  </a:lnTo>
                  <a:lnTo>
                    <a:pt x="2401824" y="171450"/>
                  </a:lnTo>
                  <a:lnTo>
                    <a:pt x="2401824" y="165100"/>
                  </a:lnTo>
                  <a:lnTo>
                    <a:pt x="2400300" y="165100"/>
                  </a:lnTo>
                  <a:lnTo>
                    <a:pt x="2400300" y="158750"/>
                  </a:lnTo>
                  <a:lnTo>
                    <a:pt x="2398776" y="158750"/>
                  </a:lnTo>
                  <a:lnTo>
                    <a:pt x="2398776" y="154940"/>
                  </a:lnTo>
                  <a:lnTo>
                    <a:pt x="2397251" y="154940"/>
                  </a:lnTo>
                  <a:lnTo>
                    <a:pt x="2397251" y="151130"/>
                  </a:lnTo>
                  <a:lnTo>
                    <a:pt x="2395728" y="151130"/>
                  </a:lnTo>
                  <a:lnTo>
                    <a:pt x="2395728" y="147320"/>
                  </a:lnTo>
                  <a:lnTo>
                    <a:pt x="2394203" y="147320"/>
                  </a:lnTo>
                  <a:lnTo>
                    <a:pt x="2394203" y="142240"/>
                  </a:lnTo>
                  <a:lnTo>
                    <a:pt x="2392680" y="142240"/>
                  </a:lnTo>
                  <a:lnTo>
                    <a:pt x="2392680" y="139700"/>
                  </a:lnTo>
                  <a:lnTo>
                    <a:pt x="2391155" y="139700"/>
                  </a:lnTo>
                  <a:lnTo>
                    <a:pt x="2391155" y="135890"/>
                  </a:lnTo>
                  <a:lnTo>
                    <a:pt x="2389632" y="13589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5" y="124460"/>
                  </a:lnTo>
                  <a:lnTo>
                    <a:pt x="2383535" y="120650"/>
                  </a:lnTo>
                  <a:lnTo>
                    <a:pt x="2382012" y="120650"/>
                  </a:lnTo>
                  <a:lnTo>
                    <a:pt x="2382012" y="118110"/>
                  </a:lnTo>
                  <a:lnTo>
                    <a:pt x="2380487" y="116840"/>
                  </a:lnTo>
                  <a:lnTo>
                    <a:pt x="2378964" y="116840"/>
                  </a:lnTo>
                  <a:lnTo>
                    <a:pt x="2378964" y="113030"/>
                  </a:lnTo>
                  <a:lnTo>
                    <a:pt x="2377440" y="113030"/>
                  </a:lnTo>
                  <a:lnTo>
                    <a:pt x="2377440" y="110490"/>
                  </a:lnTo>
                  <a:lnTo>
                    <a:pt x="2375916" y="109220"/>
                  </a:lnTo>
                  <a:lnTo>
                    <a:pt x="2374392" y="109220"/>
                  </a:lnTo>
                  <a:lnTo>
                    <a:pt x="2374392" y="105410"/>
                  </a:lnTo>
                  <a:lnTo>
                    <a:pt x="2372868" y="104140"/>
                  </a:lnTo>
                  <a:lnTo>
                    <a:pt x="2371344" y="104140"/>
                  </a:lnTo>
                  <a:lnTo>
                    <a:pt x="2371344" y="101600"/>
                  </a:lnTo>
                  <a:lnTo>
                    <a:pt x="2368296" y="97790"/>
                  </a:lnTo>
                  <a:lnTo>
                    <a:pt x="2366771" y="97790"/>
                  </a:lnTo>
                  <a:lnTo>
                    <a:pt x="2366771" y="95250"/>
                  </a:lnTo>
                  <a:lnTo>
                    <a:pt x="2362200" y="90170"/>
                  </a:lnTo>
                  <a:lnTo>
                    <a:pt x="2360676" y="90170"/>
                  </a:lnTo>
                  <a:lnTo>
                    <a:pt x="2360676" y="87630"/>
                  </a:lnTo>
                  <a:lnTo>
                    <a:pt x="2336292" y="63500"/>
                  </a:lnTo>
                  <a:lnTo>
                    <a:pt x="2333244" y="62230"/>
                  </a:lnTo>
                  <a:lnTo>
                    <a:pt x="2330196" y="58420"/>
                  </a:lnTo>
                  <a:lnTo>
                    <a:pt x="2327148" y="57150"/>
                  </a:lnTo>
                  <a:lnTo>
                    <a:pt x="2318003" y="49530"/>
                  </a:lnTo>
                  <a:lnTo>
                    <a:pt x="2311908" y="46990"/>
                  </a:lnTo>
                  <a:lnTo>
                    <a:pt x="2310384" y="44450"/>
                  </a:lnTo>
                  <a:lnTo>
                    <a:pt x="2304287" y="41910"/>
                  </a:lnTo>
                  <a:lnTo>
                    <a:pt x="2302764" y="40640"/>
                  </a:lnTo>
                  <a:lnTo>
                    <a:pt x="2293619" y="35560"/>
                  </a:lnTo>
                  <a:lnTo>
                    <a:pt x="2289048" y="34290"/>
                  </a:lnTo>
                  <a:lnTo>
                    <a:pt x="2282951" y="31750"/>
                  </a:lnTo>
                  <a:lnTo>
                    <a:pt x="2278380" y="29210"/>
                  </a:lnTo>
                  <a:lnTo>
                    <a:pt x="2275332" y="27940"/>
                  </a:lnTo>
                  <a:lnTo>
                    <a:pt x="2261616" y="24130"/>
                  </a:lnTo>
                  <a:lnTo>
                    <a:pt x="2249424" y="20320"/>
                  </a:lnTo>
                  <a:lnTo>
                    <a:pt x="2241803" y="19050"/>
                  </a:lnTo>
                  <a:lnTo>
                    <a:pt x="2232660" y="17780"/>
                  </a:lnTo>
                  <a:lnTo>
                    <a:pt x="2217419" y="16510"/>
                  </a:lnTo>
                  <a:lnTo>
                    <a:pt x="2289048" y="16510"/>
                  </a:lnTo>
                  <a:lnTo>
                    <a:pt x="2308860" y="25400"/>
                  </a:lnTo>
                  <a:lnTo>
                    <a:pt x="2327148" y="38100"/>
                  </a:lnTo>
                  <a:lnTo>
                    <a:pt x="2343912" y="49530"/>
                  </a:lnTo>
                  <a:lnTo>
                    <a:pt x="2388108" y="96520"/>
                  </a:lnTo>
                  <a:lnTo>
                    <a:pt x="2407920" y="133350"/>
                  </a:lnTo>
                  <a:lnTo>
                    <a:pt x="2421636" y="176530"/>
                  </a:lnTo>
                  <a:lnTo>
                    <a:pt x="2426208" y="220980"/>
                  </a:lnTo>
                  <a:lnTo>
                    <a:pt x="2426208" y="1041400"/>
                  </a:lnTo>
                  <a:lnTo>
                    <a:pt x="2421636" y="1085850"/>
                  </a:lnTo>
                  <a:lnTo>
                    <a:pt x="2407920" y="1127760"/>
                  </a:lnTo>
                  <a:lnTo>
                    <a:pt x="2388108" y="1165860"/>
                  </a:lnTo>
                  <a:lnTo>
                    <a:pt x="2345436" y="1212850"/>
                  </a:lnTo>
                  <a:lnTo>
                    <a:pt x="2328672" y="1224280"/>
                  </a:lnTo>
                  <a:lnTo>
                    <a:pt x="2310384" y="1236980"/>
                  </a:lnTo>
                  <a:lnTo>
                    <a:pt x="2290572" y="1245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0416" y="915924"/>
              <a:ext cx="2392680" cy="1229995"/>
            </a:xfrm>
            <a:custGeom>
              <a:avLst/>
              <a:gdLst/>
              <a:ahLst/>
              <a:cxnLst/>
              <a:rect l="l" t="t" r="r" b="b"/>
              <a:pathLst>
                <a:path w="2392679" h="1229995">
                  <a:moveTo>
                    <a:pt x="2186940" y="1229867"/>
                  </a:moveTo>
                  <a:lnTo>
                    <a:pt x="205740" y="1229867"/>
                  </a:lnTo>
                  <a:lnTo>
                    <a:pt x="158353" y="1224473"/>
                  </a:lnTo>
                  <a:lnTo>
                    <a:pt x="114966" y="1209109"/>
                  </a:lnTo>
                  <a:lnTo>
                    <a:pt x="76777" y="1185001"/>
                  </a:lnTo>
                  <a:lnTo>
                    <a:pt x="44986" y="1153374"/>
                  </a:lnTo>
                  <a:lnTo>
                    <a:pt x="20793" y="1115456"/>
                  </a:lnTo>
                  <a:lnTo>
                    <a:pt x="5398" y="1072473"/>
                  </a:lnTo>
                  <a:lnTo>
                    <a:pt x="0" y="1025652"/>
                  </a:lnTo>
                  <a:lnTo>
                    <a:pt x="0" y="205740"/>
                  </a:lnTo>
                  <a:lnTo>
                    <a:pt x="5398" y="158353"/>
                  </a:lnTo>
                  <a:lnTo>
                    <a:pt x="20793" y="114966"/>
                  </a:lnTo>
                  <a:lnTo>
                    <a:pt x="44986" y="76777"/>
                  </a:lnTo>
                  <a:lnTo>
                    <a:pt x="76777" y="44986"/>
                  </a:lnTo>
                  <a:lnTo>
                    <a:pt x="114966" y="20793"/>
                  </a:lnTo>
                  <a:lnTo>
                    <a:pt x="158353" y="539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846" y="5398"/>
                  </a:lnTo>
                  <a:lnTo>
                    <a:pt x="2277047" y="20793"/>
                  </a:lnTo>
                  <a:lnTo>
                    <a:pt x="2315262" y="44986"/>
                  </a:lnTo>
                  <a:lnTo>
                    <a:pt x="2347213" y="76777"/>
                  </a:lnTo>
                  <a:lnTo>
                    <a:pt x="2371619" y="114966"/>
                  </a:lnTo>
                  <a:lnTo>
                    <a:pt x="2387201" y="158353"/>
                  </a:lnTo>
                  <a:lnTo>
                    <a:pt x="2392679" y="205740"/>
                  </a:lnTo>
                  <a:lnTo>
                    <a:pt x="2392679" y="1025652"/>
                  </a:lnTo>
                  <a:lnTo>
                    <a:pt x="2387201" y="1072473"/>
                  </a:lnTo>
                  <a:lnTo>
                    <a:pt x="2371619" y="1115456"/>
                  </a:lnTo>
                  <a:lnTo>
                    <a:pt x="2347213" y="1153374"/>
                  </a:lnTo>
                  <a:lnTo>
                    <a:pt x="2315262" y="1185001"/>
                  </a:lnTo>
                  <a:lnTo>
                    <a:pt x="2277047" y="1209109"/>
                  </a:lnTo>
                  <a:lnTo>
                    <a:pt x="2233846" y="1224473"/>
                  </a:lnTo>
                  <a:lnTo>
                    <a:pt x="2186940" y="1229867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0" name="object 30"/>
            <p:cNvSpPr/>
            <p:nvPr/>
          </p:nvSpPr>
          <p:spPr>
            <a:xfrm>
              <a:off x="4073652" y="899160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5" h="1263650">
                  <a:moveTo>
                    <a:pt x="2228088" y="1263396"/>
                  </a:moveTo>
                  <a:lnTo>
                    <a:pt x="201168" y="1263396"/>
                  </a:lnTo>
                  <a:lnTo>
                    <a:pt x="178307" y="1258824"/>
                  </a:lnTo>
                  <a:lnTo>
                    <a:pt x="137160" y="1246632"/>
                  </a:lnTo>
                  <a:lnTo>
                    <a:pt x="99060" y="1226820"/>
                  </a:lnTo>
                  <a:lnTo>
                    <a:pt x="65532" y="1199388"/>
                  </a:lnTo>
                  <a:lnTo>
                    <a:pt x="38100" y="1167384"/>
                  </a:lnTo>
                  <a:lnTo>
                    <a:pt x="18288" y="1129284"/>
                  </a:lnTo>
                  <a:lnTo>
                    <a:pt x="4572" y="1088136"/>
                  </a:lnTo>
                  <a:lnTo>
                    <a:pt x="0" y="1042416"/>
                  </a:lnTo>
                  <a:lnTo>
                    <a:pt x="101" y="220980"/>
                  </a:lnTo>
                  <a:lnTo>
                    <a:pt x="4572" y="178308"/>
                  </a:lnTo>
                  <a:lnTo>
                    <a:pt x="18288" y="135636"/>
                  </a:lnTo>
                  <a:lnTo>
                    <a:pt x="38100" y="99060"/>
                  </a:lnTo>
                  <a:lnTo>
                    <a:pt x="65532" y="65532"/>
                  </a:lnTo>
                  <a:lnTo>
                    <a:pt x="97536" y="38100"/>
                  </a:lnTo>
                  <a:lnTo>
                    <a:pt x="135636" y="18288"/>
                  </a:lnTo>
                  <a:lnTo>
                    <a:pt x="176783" y="4572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89048" y="16764"/>
                  </a:lnTo>
                  <a:lnTo>
                    <a:pt x="2320290" y="33528"/>
                  </a:lnTo>
                  <a:lnTo>
                    <a:pt x="204216" y="33528"/>
                  </a:lnTo>
                  <a:lnTo>
                    <a:pt x="184404" y="36576"/>
                  </a:lnTo>
                  <a:lnTo>
                    <a:pt x="132588" y="56388"/>
                  </a:lnTo>
                  <a:lnTo>
                    <a:pt x="89916" y="88392"/>
                  </a:lnTo>
                  <a:lnTo>
                    <a:pt x="56388" y="131064"/>
                  </a:lnTo>
                  <a:lnTo>
                    <a:pt x="38100" y="182880"/>
                  </a:lnTo>
                  <a:lnTo>
                    <a:pt x="33636" y="220980"/>
                  </a:lnTo>
                  <a:lnTo>
                    <a:pt x="33645" y="1042416"/>
                  </a:lnTo>
                  <a:lnTo>
                    <a:pt x="42672" y="1097280"/>
                  </a:lnTo>
                  <a:lnTo>
                    <a:pt x="65532" y="1147572"/>
                  </a:lnTo>
                  <a:lnTo>
                    <a:pt x="102108" y="1187196"/>
                  </a:lnTo>
                  <a:lnTo>
                    <a:pt x="147828" y="1216152"/>
                  </a:lnTo>
                  <a:lnTo>
                    <a:pt x="202692" y="1229868"/>
                  </a:lnTo>
                  <a:lnTo>
                    <a:pt x="2321813" y="1229868"/>
                  </a:lnTo>
                  <a:lnTo>
                    <a:pt x="2310384" y="1237488"/>
                  </a:lnTo>
                  <a:lnTo>
                    <a:pt x="2290572" y="1246632"/>
                  </a:lnTo>
                  <a:lnTo>
                    <a:pt x="2270760" y="1254252"/>
                  </a:lnTo>
                  <a:lnTo>
                    <a:pt x="2228088" y="1263396"/>
                  </a:lnTo>
                  <a:close/>
                </a:path>
                <a:path w="2426335" h="1263650">
                  <a:moveTo>
                    <a:pt x="2321813" y="1229868"/>
                  </a:moveTo>
                  <a:lnTo>
                    <a:pt x="2221992" y="1229868"/>
                  </a:lnTo>
                  <a:lnTo>
                    <a:pt x="2241804" y="1226820"/>
                  </a:lnTo>
                  <a:lnTo>
                    <a:pt x="2258568" y="1222248"/>
                  </a:lnTo>
                  <a:lnTo>
                    <a:pt x="2308860" y="1199388"/>
                  </a:lnTo>
                  <a:lnTo>
                    <a:pt x="2348484" y="1162812"/>
                  </a:lnTo>
                  <a:lnTo>
                    <a:pt x="2377440" y="1115568"/>
                  </a:lnTo>
                  <a:lnTo>
                    <a:pt x="2391156" y="1062228"/>
                  </a:lnTo>
                  <a:lnTo>
                    <a:pt x="2392680" y="1042416"/>
                  </a:lnTo>
                  <a:lnTo>
                    <a:pt x="2392680" y="222504"/>
                  </a:lnTo>
                  <a:lnTo>
                    <a:pt x="2388108" y="184404"/>
                  </a:lnTo>
                  <a:lnTo>
                    <a:pt x="2369820" y="132588"/>
                  </a:lnTo>
                  <a:lnTo>
                    <a:pt x="2337816" y="89916"/>
                  </a:lnTo>
                  <a:lnTo>
                    <a:pt x="2295144" y="56388"/>
                  </a:lnTo>
                  <a:lnTo>
                    <a:pt x="2243328" y="38100"/>
                  </a:lnTo>
                  <a:lnTo>
                    <a:pt x="2203704" y="33528"/>
                  </a:lnTo>
                  <a:lnTo>
                    <a:pt x="2320290" y="33528"/>
                  </a:lnTo>
                  <a:lnTo>
                    <a:pt x="2360676" y="64008"/>
                  </a:lnTo>
                  <a:lnTo>
                    <a:pt x="2388108" y="97536"/>
                  </a:lnTo>
                  <a:lnTo>
                    <a:pt x="2407920" y="134112"/>
                  </a:lnTo>
                  <a:lnTo>
                    <a:pt x="2421636" y="176784"/>
                  </a:lnTo>
                  <a:lnTo>
                    <a:pt x="2426208" y="220980"/>
                  </a:lnTo>
                  <a:lnTo>
                    <a:pt x="2426208" y="1042416"/>
                  </a:lnTo>
                  <a:lnTo>
                    <a:pt x="2421636" y="1086612"/>
                  </a:lnTo>
                  <a:lnTo>
                    <a:pt x="2407920" y="1127760"/>
                  </a:lnTo>
                  <a:lnTo>
                    <a:pt x="2388108" y="1165860"/>
                  </a:lnTo>
                  <a:lnTo>
                    <a:pt x="2345436" y="1213104"/>
                  </a:lnTo>
                  <a:lnTo>
                    <a:pt x="2328672" y="1225296"/>
                  </a:lnTo>
                  <a:lnTo>
                    <a:pt x="2321813" y="12298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247877" y="1084793"/>
            <a:ext cx="1586956" cy="59768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447986" marR="4607" indent="-437046">
              <a:lnSpc>
                <a:spcPct val="100000"/>
              </a:lnSpc>
              <a:spcBef>
                <a:spcPts val="91"/>
              </a:spcBef>
            </a:pPr>
            <a:r>
              <a:rPr sz="1904" spc="-27" dirty="0">
                <a:solidFill>
                  <a:srgbClr val="313F4F"/>
                </a:solidFill>
              </a:rPr>
              <a:t>А</a:t>
            </a:r>
            <a:r>
              <a:rPr sz="1904" spc="-14" dirty="0">
                <a:solidFill>
                  <a:srgbClr val="313F4F"/>
                </a:solidFill>
              </a:rPr>
              <a:t>с</a:t>
            </a:r>
            <a:r>
              <a:rPr sz="1904" spc="9" dirty="0">
                <a:solidFill>
                  <a:srgbClr val="313F4F"/>
                </a:solidFill>
              </a:rPr>
              <a:t>пи</a:t>
            </a:r>
            <a:r>
              <a:rPr sz="1904" spc="-5" dirty="0">
                <a:solidFill>
                  <a:srgbClr val="313F4F"/>
                </a:solidFill>
              </a:rPr>
              <a:t>р</a:t>
            </a:r>
            <a:r>
              <a:rPr sz="1904" spc="-14" dirty="0">
                <a:solidFill>
                  <a:srgbClr val="313F4F"/>
                </a:solidFill>
              </a:rPr>
              <a:t>а</a:t>
            </a:r>
            <a:r>
              <a:rPr sz="1904" spc="9" dirty="0">
                <a:solidFill>
                  <a:srgbClr val="313F4F"/>
                </a:solidFill>
              </a:rPr>
              <a:t>н</a:t>
            </a:r>
            <a:r>
              <a:rPr sz="1904" spc="18" dirty="0">
                <a:solidFill>
                  <a:srgbClr val="313F4F"/>
                </a:solidFill>
              </a:rPr>
              <a:t>т</a:t>
            </a:r>
            <a:r>
              <a:rPr sz="1904" spc="-32" dirty="0">
                <a:solidFill>
                  <a:srgbClr val="313F4F"/>
                </a:solidFill>
              </a:rPr>
              <a:t>у</a:t>
            </a:r>
            <a:r>
              <a:rPr sz="1904" spc="-5" dirty="0">
                <a:solidFill>
                  <a:srgbClr val="313F4F"/>
                </a:solidFill>
              </a:rPr>
              <a:t>р</a:t>
            </a:r>
            <a:r>
              <a:rPr sz="1904" dirty="0">
                <a:solidFill>
                  <a:srgbClr val="313F4F"/>
                </a:solidFill>
              </a:rPr>
              <a:t>а  </a:t>
            </a:r>
            <a:r>
              <a:rPr sz="1904" spc="-36" dirty="0">
                <a:solidFill>
                  <a:srgbClr val="313F4F"/>
                </a:solidFill>
              </a:rPr>
              <a:t>СВФУ</a:t>
            </a:r>
            <a:endParaRPr sz="1904"/>
          </a:p>
        </p:txBody>
      </p:sp>
      <p:sp>
        <p:nvSpPr>
          <p:cNvPr id="32" name="object 32"/>
          <p:cNvSpPr txBox="1"/>
          <p:nvPr/>
        </p:nvSpPr>
        <p:spPr>
          <a:xfrm>
            <a:off x="2964963" y="1301391"/>
            <a:ext cx="1871986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222" b="1" spc="-5" dirty="0">
                <a:solidFill>
                  <a:srgbClr val="286297"/>
                </a:solidFill>
                <a:latin typeface="Arial"/>
                <a:cs typeface="Arial"/>
              </a:rPr>
              <a:t>до</a:t>
            </a:r>
            <a:r>
              <a:rPr sz="2222" b="1" spc="-54" dirty="0">
                <a:solidFill>
                  <a:srgbClr val="286297"/>
                </a:solidFill>
                <a:latin typeface="Arial"/>
                <a:cs typeface="Arial"/>
              </a:rPr>
              <a:t> </a:t>
            </a:r>
            <a:r>
              <a:rPr sz="2222" b="1" dirty="0">
                <a:solidFill>
                  <a:srgbClr val="286297"/>
                </a:solidFill>
                <a:latin typeface="Arial"/>
                <a:cs typeface="Arial"/>
              </a:rPr>
              <a:t>01.09.2022</a:t>
            </a:r>
            <a:endParaRPr sz="2222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54181" y="1301391"/>
            <a:ext cx="1676784" cy="35474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>
              <a:spcBef>
                <a:spcPts val="100"/>
              </a:spcBef>
            </a:pPr>
            <a:r>
              <a:rPr sz="2222" b="1" spc="5" dirty="0">
                <a:solidFill>
                  <a:srgbClr val="286297"/>
                </a:solidFill>
                <a:latin typeface="Arial"/>
                <a:cs typeface="Arial"/>
              </a:rPr>
              <a:t>с</a:t>
            </a:r>
            <a:r>
              <a:rPr sz="2222" b="1" spc="-73" dirty="0">
                <a:solidFill>
                  <a:srgbClr val="286297"/>
                </a:solidFill>
                <a:latin typeface="Arial"/>
                <a:cs typeface="Arial"/>
              </a:rPr>
              <a:t> </a:t>
            </a:r>
            <a:r>
              <a:rPr sz="2222" b="1" dirty="0">
                <a:solidFill>
                  <a:srgbClr val="286297"/>
                </a:solidFill>
                <a:latin typeface="Arial"/>
                <a:cs typeface="Arial"/>
              </a:rPr>
              <a:t>01.09.2022</a:t>
            </a:r>
            <a:endParaRPr sz="2222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900437" y="3085927"/>
            <a:ext cx="5436880" cy="1513251"/>
            <a:chOff x="1822704" y="3403091"/>
            <a:chExt cx="5995670" cy="1668780"/>
          </a:xfrm>
        </p:grpSpPr>
        <p:sp>
          <p:nvSpPr>
            <p:cNvPr id="35" name="object 35"/>
            <p:cNvSpPr/>
            <p:nvPr/>
          </p:nvSpPr>
          <p:spPr>
            <a:xfrm>
              <a:off x="2807208" y="3413759"/>
              <a:ext cx="387350" cy="355600"/>
            </a:xfrm>
            <a:custGeom>
              <a:avLst/>
              <a:gdLst/>
              <a:ahLst/>
              <a:cxnLst/>
              <a:rect l="l" t="t" r="r" b="b"/>
              <a:pathLst>
                <a:path w="387350" h="355600">
                  <a:moveTo>
                    <a:pt x="193548" y="355091"/>
                  </a:moveTo>
                  <a:lnTo>
                    <a:pt x="0" y="178308"/>
                  </a:lnTo>
                  <a:lnTo>
                    <a:pt x="97535" y="178308"/>
                  </a:lnTo>
                  <a:lnTo>
                    <a:pt x="97535" y="0"/>
                  </a:lnTo>
                  <a:lnTo>
                    <a:pt x="291083" y="0"/>
                  </a:lnTo>
                  <a:lnTo>
                    <a:pt x="291083" y="178308"/>
                  </a:lnTo>
                  <a:lnTo>
                    <a:pt x="387095" y="178308"/>
                  </a:lnTo>
                  <a:lnTo>
                    <a:pt x="193548" y="355091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6" name="object 36"/>
            <p:cNvSpPr/>
            <p:nvPr/>
          </p:nvSpPr>
          <p:spPr>
            <a:xfrm>
              <a:off x="2778251" y="3403091"/>
              <a:ext cx="445134" cy="381000"/>
            </a:xfrm>
            <a:custGeom>
              <a:avLst/>
              <a:gdLst/>
              <a:ahLst/>
              <a:cxnLst/>
              <a:rect l="l" t="t" r="r" b="b"/>
              <a:pathLst>
                <a:path w="445135" h="381000">
                  <a:moveTo>
                    <a:pt x="114300" y="188975"/>
                  </a:moveTo>
                  <a:lnTo>
                    <a:pt x="114300" y="0"/>
                  </a:lnTo>
                  <a:lnTo>
                    <a:pt x="330708" y="0"/>
                  </a:lnTo>
                  <a:lnTo>
                    <a:pt x="330708" y="10667"/>
                  </a:lnTo>
                  <a:lnTo>
                    <a:pt x="137160" y="10667"/>
                  </a:lnTo>
                  <a:lnTo>
                    <a:pt x="126492" y="22859"/>
                  </a:lnTo>
                  <a:lnTo>
                    <a:pt x="137160" y="22859"/>
                  </a:lnTo>
                  <a:lnTo>
                    <a:pt x="137160" y="176783"/>
                  </a:lnTo>
                  <a:lnTo>
                    <a:pt x="126492" y="176783"/>
                  </a:lnTo>
                  <a:lnTo>
                    <a:pt x="114300" y="188975"/>
                  </a:lnTo>
                  <a:close/>
                </a:path>
                <a:path w="445135" h="381000">
                  <a:moveTo>
                    <a:pt x="137160" y="22859"/>
                  </a:moveTo>
                  <a:lnTo>
                    <a:pt x="126492" y="22859"/>
                  </a:lnTo>
                  <a:lnTo>
                    <a:pt x="137160" y="10667"/>
                  </a:lnTo>
                  <a:lnTo>
                    <a:pt x="137160" y="22859"/>
                  </a:lnTo>
                  <a:close/>
                </a:path>
                <a:path w="445135" h="381000">
                  <a:moveTo>
                    <a:pt x="307848" y="22859"/>
                  </a:moveTo>
                  <a:lnTo>
                    <a:pt x="137160" y="22859"/>
                  </a:lnTo>
                  <a:lnTo>
                    <a:pt x="137160" y="10667"/>
                  </a:lnTo>
                  <a:lnTo>
                    <a:pt x="307848" y="10667"/>
                  </a:lnTo>
                  <a:lnTo>
                    <a:pt x="307848" y="22859"/>
                  </a:lnTo>
                  <a:close/>
                </a:path>
                <a:path w="445135" h="381000">
                  <a:moveTo>
                    <a:pt x="386926" y="199643"/>
                  </a:moveTo>
                  <a:lnTo>
                    <a:pt x="307848" y="199643"/>
                  </a:lnTo>
                  <a:lnTo>
                    <a:pt x="307848" y="10667"/>
                  </a:lnTo>
                  <a:lnTo>
                    <a:pt x="320039" y="22859"/>
                  </a:lnTo>
                  <a:lnTo>
                    <a:pt x="330708" y="22859"/>
                  </a:lnTo>
                  <a:lnTo>
                    <a:pt x="330708" y="176783"/>
                  </a:lnTo>
                  <a:lnTo>
                    <a:pt x="320039" y="176783"/>
                  </a:lnTo>
                  <a:lnTo>
                    <a:pt x="330708" y="188975"/>
                  </a:lnTo>
                  <a:lnTo>
                    <a:pt x="398506" y="188975"/>
                  </a:lnTo>
                  <a:lnTo>
                    <a:pt x="386926" y="199643"/>
                  </a:lnTo>
                  <a:close/>
                </a:path>
                <a:path w="445135" h="381000">
                  <a:moveTo>
                    <a:pt x="330708" y="22859"/>
                  </a:moveTo>
                  <a:lnTo>
                    <a:pt x="320039" y="22859"/>
                  </a:lnTo>
                  <a:lnTo>
                    <a:pt x="307848" y="10667"/>
                  </a:lnTo>
                  <a:lnTo>
                    <a:pt x="330708" y="10667"/>
                  </a:lnTo>
                  <a:lnTo>
                    <a:pt x="330708" y="22859"/>
                  </a:lnTo>
                  <a:close/>
                </a:path>
                <a:path w="445135" h="381000">
                  <a:moveTo>
                    <a:pt x="222504" y="381000"/>
                  </a:moveTo>
                  <a:lnTo>
                    <a:pt x="0" y="176783"/>
                  </a:lnTo>
                  <a:lnTo>
                    <a:pt x="114300" y="176783"/>
                  </a:lnTo>
                  <a:lnTo>
                    <a:pt x="114300" y="179831"/>
                  </a:lnTo>
                  <a:lnTo>
                    <a:pt x="36576" y="179831"/>
                  </a:lnTo>
                  <a:lnTo>
                    <a:pt x="28956" y="199643"/>
                  </a:lnTo>
                  <a:lnTo>
                    <a:pt x="58081" y="199643"/>
                  </a:lnTo>
                  <a:lnTo>
                    <a:pt x="222504" y="351120"/>
                  </a:lnTo>
                  <a:lnTo>
                    <a:pt x="214883" y="358140"/>
                  </a:lnTo>
                  <a:lnTo>
                    <a:pt x="247411" y="358140"/>
                  </a:lnTo>
                  <a:lnTo>
                    <a:pt x="222504" y="381000"/>
                  </a:lnTo>
                  <a:close/>
                </a:path>
                <a:path w="445135" h="381000">
                  <a:moveTo>
                    <a:pt x="137160" y="188975"/>
                  </a:moveTo>
                  <a:lnTo>
                    <a:pt x="114300" y="188975"/>
                  </a:lnTo>
                  <a:lnTo>
                    <a:pt x="126492" y="176783"/>
                  </a:lnTo>
                  <a:lnTo>
                    <a:pt x="137160" y="176783"/>
                  </a:lnTo>
                  <a:lnTo>
                    <a:pt x="137160" y="188975"/>
                  </a:lnTo>
                  <a:close/>
                </a:path>
                <a:path w="445135" h="381000">
                  <a:moveTo>
                    <a:pt x="330708" y="188975"/>
                  </a:moveTo>
                  <a:lnTo>
                    <a:pt x="320039" y="176783"/>
                  </a:lnTo>
                  <a:lnTo>
                    <a:pt x="330708" y="176783"/>
                  </a:lnTo>
                  <a:lnTo>
                    <a:pt x="330708" y="188975"/>
                  </a:lnTo>
                  <a:close/>
                </a:path>
                <a:path w="445135" h="381000">
                  <a:moveTo>
                    <a:pt x="398506" y="188975"/>
                  </a:moveTo>
                  <a:lnTo>
                    <a:pt x="330708" y="188975"/>
                  </a:lnTo>
                  <a:lnTo>
                    <a:pt x="330708" y="176783"/>
                  </a:lnTo>
                  <a:lnTo>
                    <a:pt x="445008" y="176783"/>
                  </a:lnTo>
                  <a:lnTo>
                    <a:pt x="441687" y="179831"/>
                  </a:lnTo>
                  <a:lnTo>
                    <a:pt x="408432" y="179831"/>
                  </a:lnTo>
                  <a:lnTo>
                    <a:pt x="398506" y="188975"/>
                  </a:lnTo>
                  <a:close/>
                </a:path>
                <a:path w="445135" h="381000">
                  <a:moveTo>
                    <a:pt x="58081" y="199643"/>
                  </a:moveTo>
                  <a:lnTo>
                    <a:pt x="28956" y="199643"/>
                  </a:lnTo>
                  <a:lnTo>
                    <a:pt x="36576" y="179831"/>
                  </a:lnTo>
                  <a:lnTo>
                    <a:pt x="58081" y="199643"/>
                  </a:lnTo>
                  <a:close/>
                </a:path>
                <a:path w="445135" h="381000">
                  <a:moveTo>
                    <a:pt x="137160" y="199643"/>
                  </a:moveTo>
                  <a:lnTo>
                    <a:pt x="58081" y="199643"/>
                  </a:lnTo>
                  <a:lnTo>
                    <a:pt x="36576" y="179831"/>
                  </a:lnTo>
                  <a:lnTo>
                    <a:pt x="114300" y="179831"/>
                  </a:lnTo>
                  <a:lnTo>
                    <a:pt x="114300" y="188975"/>
                  </a:lnTo>
                  <a:lnTo>
                    <a:pt x="137160" y="188975"/>
                  </a:lnTo>
                  <a:lnTo>
                    <a:pt x="137160" y="199643"/>
                  </a:lnTo>
                  <a:close/>
                </a:path>
                <a:path w="445135" h="381000">
                  <a:moveTo>
                    <a:pt x="247411" y="358140"/>
                  </a:moveTo>
                  <a:lnTo>
                    <a:pt x="230124" y="358140"/>
                  </a:lnTo>
                  <a:lnTo>
                    <a:pt x="222504" y="351120"/>
                  </a:lnTo>
                  <a:lnTo>
                    <a:pt x="408432" y="179831"/>
                  </a:lnTo>
                  <a:lnTo>
                    <a:pt x="416052" y="199643"/>
                  </a:lnTo>
                  <a:lnTo>
                    <a:pt x="420100" y="199643"/>
                  </a:lnTo>
                  <a:lnTo>
                    <a:pt x="247411" y="358140"/>
                  </a:lnTo>
                  <a:close/>
                </a:path>
                <a:path w="445135" h="381000">
                  <a:moveTo>
                    <a:pt x="420100" y="199643"/>
                  </a:moveTo>
                  <a:lnTo>
                    <a:pt x="416052" y="199643"/>
                  </a:lnTo>
                  <a:lnTo>
                    <a:pt x="408432" y="179831"/>
                  </a:lnTo>
                  <a:lnTo>
                    <a:pt x="441687" y="179831"/>
                  </a:lnTo>
                  <a:lnTo>
                    <a:pt x="420100" y="199643"/>
                  </a:lnTo>
                  <a:close/>
                </a:path>
                <a:path w="445135" h="381000">
                  <a:moveTo>
                    <a:pt x="230124" y="358140"/>
                  </a:moveTo>
                  <a:lnTo>
                    <a:pt x="214883" y="358140"/>
                  </a:lnTo>
                  <a:lnTo>
                    <a:pt x="222504" y="351120"/>
                  </a:lnTo>
                  <a:lnTo>
                    <a:pt x="230124" y="358140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2068" y="3413759"/>
              <a:ext cx="387350" cy="355600"/>
            </a:xfrm>
            <a:custGeom>
              <a:avLst/>
              <a:gdLst/>
              <a:ahLst/>
              <a:cxnLst/>
              <a:rect l="l" t="t" r="r" b="b"/>
              <a:pathLst>
                <a:path w="387350" h="355600">
                  <a:moveTo>
                    <a:pt x="193548" y="355091"/>
                  </a:moveTo>
                  <a:lnTo>
                    <a:pt x="0" y="178308"/>
                  </a:lnTo>
                  <a:lnTo>
                    <a:pt x="96012" y="178308"/>
                  </a:lnTo>
                  <a:lnTo>
                    <a:pt x="96012" y="0"/>
                  </a:lnTo>
                  <a:lnTo>
                    <a:pt x="289560" y="0"/>
                  </a:lnTo>
                  <a:lnTo>
                    <a:pt x="289560" y="178308"/>
                  </a:lnTo>
                  <a:lnTo>
                    <a:pt x="387096" y="178308"/>
                  </a:lnTo>
                  <a:lnTo>
                    <a:pt x="193548" y="355091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8" name="object 38"/>
            <p:cNvSpPr/>
            <p:nvPr/>
          </p:nvSpPr>
          <p:spPr>
            <a:xfrm>
              <a:off x="7373112" y="3403091"/>
              <a:ext cx="445134" cy="381000"/>
            </a:xfrm>
            <a:custGeom>
              <a:avLst/>
              <a:gdLst/>
              <a:ahLst/>
              <a:cxnLst/>
              <a:rect l="l" t="t" r="r" b="b"/>
              <a:pathLst>
                <a:path w="445134" h="381000">
                  <a:moveTo>
                    <a:pt x="114300" y="188975"/>
                  </a:moveTo>
                  <a:lnTo>
                    <a:pt x="114300" y="0"/>
                  </a:lnTo>
                  <a:lnTo>
                    <a:pt x="330708" y="0"/>
                  </a:lnTo>
                  <a:lnTo>
                    <a:pt x="330708" y="10667"/>
                  </a:lnTo>
                  <a:lnTo>
                    <a:pt x="137160" y="10667"/>
                  </a:lnTo>
                  <a:lnTo>
                    <a:pt x="124968" y="22859"/>
                  </a:lnTo>
                  <a:lnTo>
                    <a:pt x="137160" y="22859"/>
                  </a:lnTo>
                  <a:lnTo>
                    <a:pt x="137160" y="176783"/>
                  </a:lnTo>
                  <a:lnTo>
                    <a:pt x="124968" y="176783"/>
                  </a:lnTo>
                  <a:lnTo>
                    <a:pt x="114300" y="188975"/>
                  </a:lnTo>
                  <a:close/>
                </a:path>
                <a:path w="445134" h="381000">
                  <a:moveTo>
                    <a:pt x="137160" y="22859"/>
                  </a:moveTo>
                  <a:lnTo>
                    <a:pt x="124968" y="22859"/>
                  </a:lnTo>
                  <a:lnTo>
                    <a:pt x="137160" y="10667"/>
                  </a:lnTo>
                  <a:lnTo>
                    <a:pt x="137160" y="22859"/>
                  </a:lnTo>
                  <a:close/>
                </a:path>
                <a:path w="445134" h="381000">
                  <a:moveTo>
                    <a:pt x="307848" y="22859"/>
                  </a:moveTo>
                  <a:lnTo>
                    <a:pt x="137160" y="22859"/>
                  </a:lnTo>
                  <a:lnTo>
                    <a:pt x="137160" y="10667"/>
                  </a:lnTo>
                  <a:lnTo>
                    <a:pt x="307848" y="10667"/>
                  </a:lnTo>
                  <a:lnTo>
                    <a:pt x="307848" y="22859"/>
                  </a:lnTo>
                  <a:close/>
                </a:path>
                <a:path w="445134" h="381000">
                  <a:moveTo>
                    <a:pt x="386926" y="199643"/>
                  </a:moveTo>
                  <a:lnTo>
                    <a:pt x="307848" y="199643"/>
                  </a:lnTo>
                  <a:lnTo>
                    <a:pt x="307848" y="10667"/>
                  </a:lnTo>
                  <a:lnTo>
                    <a:pt x="318515" y="22859"/>
                  </a:lnTo>
                  <a:lnTo>
                    <a:pt x="330708" y="22859"/>
                  </a:lnTo>
                  <a:lnTo>
                    <a:pt x="330708" y="176783"/>
                  </a:lnTo>
                  <a:lnTo>
                    <a:pt x="318515" y="176783"/>
                  </a:lnTo>
                  <a:lnTo>
                    <a:pt x="330708" y="188975"/>
                  </a:lnTo>
                  <a:lnTo>
                    <a:pt x="398506" y="188975"/>
                  </a:lnTo>
                  <a:lnTo>
                    <a:pt x="386926" y="199643"/>
                  </a:lnTo>
                  <a:close/>
                </a:path>
                <a:path w="445134" h="381000">
                  <a:moveTo>
                    <a:pt x="330708" y="22859"/>
                  </a:moveTo>
                  <a:lnTo>
                    <a:pt x="318515" y="22859"/>
                  </a:lnTo>
                  <a:lnTo>
                    <a:pt x="307848" y="10667"/>
                  </a:lnTo>
                  <a:lnTo>
                    <a:pt x="330708" y="10667"/>
                  </a:lnTo>
                  <a:lnTo>
                    <a:pt x="330708" y="22859"/>
                  </a:lnTo>
                  <a:close/>
                </a:path>
                <a:path w="445134" h="381000">
                  <a:moveTo>
                    <a:pt x="222504" y="381000"/>
                  </a:moveTo>
                  <a:lnTo>
                    <a:pt x="0" y="176783"/>
                  </a:lnTo>
                  <a:lnTo>
                    <a:pt x="114300" y="176783"/>
                  </a:lnTo>
                  <a:lnTo>
                    <a:pt x="114300" y="179831"/>
                  </a:lnTo>
                  <a:lnTo>
                    <a:pt x="36576" y="179831"/>
                  </a:lnTo>
                  <a:lnTo>
                    <a:pt x="28956" y="199643"/>
                  </a:lnTo>
                  <a:lnTo>
                    <a:pt x="58081" y="199643"/>
                  </a:lnTo>
                  <a:lnTo>
                    <a:pt x="222504" y="351120"/>
                  </a:lnTo>
                  <a:lnTo>
                    <a:pt x="214883" y="358140"/>
                  </a:lnTo>
                  <a:lnTo>
                    <a:pt x="247411" y="358140"/>
                  </a:lnTo>
                  <a:lnTo>
                    <a:pt x="222504" y="381000"/>
                  </a:lnTo>
                  <a:close/>
                </a:path>
                <a:path w="445134" h="381000">
                  <a:moveTo>
                    <a:pt x="137160" y="188975"/>
                  </a:moveTo>
                  <a:lnTo>
                    <a:pt x="114300" y="188975"/>
                  </a:lnTo>
                  <a:lnTo>
                    <a:pt x="124968" y="176783"/>
                  </a:lnTo>
                  <a:lnTo>
                    <a:pt x="137160" y="176783"/>
                  </a:lnTo>
                  <a:lnTo>
                    <a:pt x="137160" y="188975"/>
                  </a:lnTo>
                  <a:close/>
                </a:path>
                <a:path w="445134" h="381000">
                  <a:moveTo>
                    <a:pt x="330708" y="188975"/>
                  </a:moveTo>
                  <a:lnTo>
                    <a:pt x="318515" y="176783"/>
                  </a:lnTo>
                  <a:lnTo>
                    <a:pt x="330708" y="176783"/>
                  </a:lnTo>
                  <a:lnTo>
                    <a:pt x="330708" y="188975"/>
                  </a:lnTo>
                  <a:close/>
                </a:path>
                <a:path w="445134" h="381000">
                  <a:moveTo>
                    <a:pt x="398506" y="188975"/>
                  </a:moveTo>
                  <a:lnTo>
                    <a:pt x="330708" y="188975"/>
                  </a:lnTo>
                  <a:lnTo>
                    <a:pt x="330708" y="176783"/>
                  </a:lnTo>
                  <a:lnTo>
                    <a:pt x="445008" y="176783"/>
                  </a:lnTo>
                  <a:lnTo>
                    <a:pt x="441687" y="179831"/>
                  </a:lnTo>
                  <a:lnTo>
                    <a:pt x="408432" y="179831"/>
                  </a:lnTo>
                  <a:lnTo>
                    <a:pt x="398506" y="188975"/>
                  </a:lnTo>
                  <a:close/>
                </a:path>
                <a:path w="445134" h="381000">
                  <a:moveTo>
                    <a:pt x="58081" y="199643"/>
                  </a:moveTo>
                  <a:lnTo>
                    <a:pt x="28956" y="199643"/>
                  </a:lnTo>
                  <a:lnTo>
                    <a:pt x="36576" y="179831"/>
                  </a:lnTo>
                  <a:lnTo>
                    <a:pt x="58081" y="199643"/>
                  </a:lnTo>
                  <a:close/>
                </a:path>
                <a:path w="445134" h="381000">
                  <a:moveTo>
                    <a:pt x="137160" y="199643"/>
                  </a:moveTo>
                  <a:lnTo>
                    <a:pt x="58081" y="199643"/>
                  </a:lnTo>
                  <a:lnTo>
                    <a:pt x="36576" y="179831"/>
                  </a:lnTo>
                  <a:lnTo>
                    <a:pt x="114300" y="179831"/>
                  </a:lnTo>
                  <a:lnTo>
                    <a:pt x="114300" y="188975"/>
                  </a:lnTo>
                  <a:lnTo>
                    <a:pt x="137160" y="188975"/>
                  </a:lnTo>
                  <a:lnTo>
                    <a:pt x="137160" y="199643"/>
                  </a:lnTo>
                  <a:close/>
                </a:path>
                <a:path w="445134" h="381000">
                  <a:moveTo>
                    <a:pt x="247411" y="358140"/>
                  </a:moveTo>
                  <a:lnTo>
                    <a:pt x="230124" y="358140"/>
                  </a:lnTo>
                  <a:lnTo>
                    <a:pt x="222504" y="351120"/>
                  </a:lnTo>
                  <a:lnTo>
                    <a:pt x="408432" y="179831"/>
                  </a:lnTo>
                  <a:lnTo>
                    <a:pt x="416052" y="199643"/>
                  </a:lnTo>
                  <a:lnTo>
                    <a:pt x="420100" y="199643"/>
                  </a:lnTo>
                  <a:lnTo>
                    <a:pt x="247411" y="358140"/>
                  </a:lnTo>
                  <a:close/>
                </a:path>
                <a:path w="445134" h="381000">
                  <a:moveTo>
                    <a:pt x="420100" y="199643"/>
                  </a:moveTo>
                  <a:lnTo>
                    <a:pt x="416052" y="199643"/>
                  </a:lnTo>
                  <a:lnTo>
                    <a:pt x="408432" y="179831"/>
                  </a:lnTo>
                  <a:lnTo>
                    <a:pt x="441687" y="179831"/>
                  </a:lnTo>
                  <a:lnTo>
                    <a:pt x="420100" y="199643"/>
                  </a:lnTo>
                  <a:close/>
                </a:path>
                <a:path w="445134" h="381000">
                  <a:moveTo>
                    <a:pt x="230124" y="358140"/>
                  </a:moveTo>
                  <a:lnTo>
                    <a:pt x="214883" y="358140"/>
                  </a:lnTo>
                  <a:lnTo>
                    <a:pt x="222504" y="351120"/>
                  </a:lnTo>
                  <a:lnTo>
                    <a:pt x="230124" y="358140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840871" y="3902197"/>
              <a:ext cx="2384425" cy="1153160"/>
            </a:xfrm>
            <a:custGeom>
              <a:avLst/>
              <a:gdLst/>
              <a:ahLst/>
              <a:cxnLst/>
              <a:rect l="l" t="t" r="r" b="b"/>
              <a:pathLst>
                <a:path w="2384425" h="1153160">
                  <a:moveTo>
                    <a:pt x="2185536" y="1152910"/>
                  </a:moveTo>
                  <a:lnTo>
                    <a:pt x="204273" y="1152903"/>
                  </a:lnTo>
                  <a:lnTo>
                    <a:pt x="181901" y="1150317"/>
                  </a:lnTo>
                  <a:lnTo>
                    <a:pt x="193669" y="1151386"/>
                  </a:lnTo>
                  <a:lnTo>
                    <a:pt x="2185600" y="1152903"/>
                  </a:lnTo>
                  <a:close/>
                </a:path>
                <a:path w="2384425" h="1153160">
                  <a:moveTo>
                    <a:pt x="172377" y="1149216"/>
                  </a:moveTo>
                  <a:lnTo>
                    <a:pt x="156950" y="1147432"/>
                  </a:lnTo>
                  <a:lnTo>
                    <a:pt x="143981" y="1142774"/>
                  </a:lnTo>
                  <a:lnTo>
                    <a:pt x="147948" y="1143766"/>
                  </a:lnTo>
                  <a:lnTo>
                    <a:pt x="152520" y="1145290"/>
                  </a:lnTo>
                  <a:lnTo>
                    <a:pt x="158616" y="1146814"/>
                  </a:lnTo>
                  <a:lnTo>
                    <a:pt x="166236" y="1148338"/>
                  </a:lnTo>
                  <a:lnTo>
                    <a:pt x="172377" y="1149216"/>
                  </a:lnTo>
                  <a:close/>
                </a:path>
                <a:path w="2384425" h="1153160">
                  <a:moveTo>
                    <a:pt x="123972" y="1135588"/>
                  </a:moveTo>
                  <a:lnTo>
                    <a:pt x="113563" y="1131850"/>
                  </a:lnTo>
                  <a:lnTo>
                    <a:pt x="108403" y="1128552"/>
                  </a:lnTo>
                  <a:lnTo>
                    <a:pt x="112896" y="1130050"/>
                  </a:lnTo>
                  <a:lnTo>
                    <a:pt x="123972" y="1135588"/>
                  </a:lnTo>
                  <a:close/>
                </a:path>
                <a:path w="2384425" h="1153160">
                  <a:moveTo>
                    <a:pt x="104034" y="1125760"/>
                  </a:moveTo>
                  <a:lnTo>
                    <a:pt x="103021" y="1125113"/>
                  </a:lnTo>
                  <a:lnTo>
                    <a:pt x="103753" y="1125479"/>
                  </a:lnTo>
                  <a:lnTo>
                    <a:pt x="104034" y="1125760"/>
                  </a:lnTo>
                  <a:close/>
                </a:path>
                <a:path w="2384425" h="1153160">
                  <a:moveTo>
                    <a:pt x="99812" y="1123062"/>
                  </a:moveTo>
                  <a:lnTo>
                    <a:pt x="97543" y="1121612"/>
                  </a:lnTo>
                  <a:lnTo>
                    <a:pt x="99180" y="1122430"/>
                  </a:lnTo>
                  <a:lnTo>
                    <a:pt x="99812" y="1123062"/>
                  </a:lnTo>
                  <a:close/>
                </a:path>
                <a:path w="2384425" h="1153160">
                  <a:moveTo>
                    <a:pt x="87145" y="1114966"/>
                  </a:moveTo>
                  <a:lnTo>
                    <a:pt x="86583" y="1114607"/>
                  </a:lnTo>
                  <a:lnTo>
                    <a:pt x="86988" y="1114810"/>
                  </a:lnTo>
                  <a:lnTo>
                    <a:pt x="87145" y="1114966"/>
                  </a:lnTo>
                  <a:close/>
                </a:path>
                <a:path w="2384425" h="1153160">
                  <a:moveTo>
                    <a:pt x="82922" y="1112267"/>
                  </a:moveTo>
                  <a:lnTo>
                    <a:pt x="75374" y="1107444"/>
                  </a:lnTo>
                  <a:lnTo>
                    <a:pt x="70917" y="1102965"/>
                  </a:lnTo>
                  <a:lnTo>
                    <a:pt x="73273" y="1104142"/>
                  </a:lnTo>
                  <a:lnTo>
                    <a:pt x="77844" y="1108714"/>
                  </a:lnTo>
                  <a:lnTo>
                    <a:pt x="80892" y="1110238"/>
                  </a:lnTo>
                  <a:lnTo>
                    <a:pt x="82922" y="1112267"/>
                  </a:lnTo>
                  <a:close/>
                </a:path>
                <a:path w="2384425" h="1153160">
                  <a:moveTo>
                    <a:pt x="45840" y="1077762"/>
                  </a:moveTo>
                  <a:lnTo>
                    <a:pt x="43583" y="1075493"/>
                  </a:lnTo>
                  <a:lnTo>
                    <a:pt x="42424" y="1073662"/>
                  </a:lnTo>
                  <a:lnTo>
                    <a:pt x="42792" y="1073662"/>
                  </a:lnTo>
                  <a:lnTo>
                    <a:pt x="45840" y="1076710"/>
                  </a:lnTo>
                  <a:lnTo>
                    <a:pt x="45840" y="1077762"/>
                  </a:lnTo>
                  <a:close/>
                </a:path>
                <a:path w="2384425" h="1153160">
                  <a:moveTo>
                    <a:pt x="41269" y="1071837"/>
                  </a:moveTo>
                  <a:lnTo>
                    <a:pt x="39160" y="1068506"/>
                  </a:lnTo>
                  <a:lnTo>
                    <a:pt x="41269" y="1070614"/>
                  </a:lnTo>
                  <a:lnTo>
                    <a:pt x="41269" y="1071837"/>
                  </a:lnTo>
                  <a:close/>
                </a:path>
                <a:path w="2384425" h="1153160">
                  <a:moveTo>
                    <a:pt x="36696" y="1064615"/>
                  </a:moveTo>
                  <a:lnTo>
                    <a:pt x="36530" y="1064352"/>
                  </a:lnTo>
                  <a:lnTo>
                    <a:pt x="36696" y="1064518"/>
                  </a:lnTo>
                  <a:close/>
                </a:path>
                <a:path w="2384425" h="1153160">
                  <a:moveTo>
                    <a:pt x="21456" y="1040541"/>
                  </a:moveTo>
                  <a:lnTo>
                    <a:pt x="21199" y="1040134"/>
                  </a:lnTo>
                  <a:lnTo>
                    <a:pt x="21456" y="1040134"/>
                  </a:lnTo>
                  <a:lnTo>
                    <a:pt x="21456" y="1040541"/>
                  </a:lnTo>
                  <a:close/>
                </a:path>
                <a:path w="2384425" h="1153160">
                  <a:moveTo>
                    <a:pt x="19932" y="1038134"/>
                  </a:moveTo>
                  <a:lnTo>
                    <a:pt x="19390" y="1037278"/>
                  </a:lnTo>
                  <a:lnTo>
                    <a:pt x="18779" y="1035562"/>
                  </a:lnTo>
                  <a:lnTo>
                    <a:pt x="19932" y="1035562"/>
                  </a:lnTo>
                  <a:lnTo>
                    <a:pt x="19932" y="1038134"/>
                  </a:lnTo>
                  <a:close/>
                </a:path>
                <a:path w="2384425" h="1153160">
                  <a:moveTo>
                    <a:pt x="18408" y="1034522"/>
                  </a:moveTo>
                  <a:lnTo>
                    <a:pt x="17693" y="1032514"/>
                  </a:lnTo>
                  <a:lnTo>
                    <a:pt x="18408" y="1032514"/>
                  </a:lnTo>
                  <a:lnTo>
                    <a:pt x="18408" y="1034522"/>
                  </a:lnTo>
                  <a:close/>
                </a:path>
                <a:path w="2384425" h="1153160">
                  <a:moveTo>
                    <a:pt x="16884" y="1030246"/>
                  </a:moveTo>
                  <a:lnTo>
                    <a:pt x="16607" y="1029466"/>
                  </a:lnTo>
                  <a:lnTo>
                    <a:pt x="16884" y="1029466"/>
                  </a:lnTo>
                  <a:lnTo>
                    <a:pt x="16884" y="1030246"/>
                  </a:lnTo>
                  <a:close/>
                </a:path>
                <a:path w="2384425" h="1153160">
                  <a:moveTo>
                    <a:pt x="6216" y="1000311"/>
                  </a:moveTo>
                  <a:lnTo>
                    <a:pt x="5744" y="998986"/>
                  </a:lnTo>
                  <a:lnTo>
                    <a:pt x="6216" y="998986"/>
                  </a:lnTo>
                  <a:lnTo>
                    <a:pt x="6216" y="1000311"/>
                  </a:lnTo>
                  <a:close/>
                </a:path>
                <a:path w="2384425" h="1153160">
                  <a:moveTo>
                    <a:pt x="4692" y="996034"/>
                  </a:moveTo>
                  <a:lnTo>
                    <a:pt x="3995" y="994077"/>
                  </a:lnTo>
                  <a:lnTo>
                    <a:pt x="3858" y="992890"/>
                  </a:lnTo>
                  <a:lnTo>
                    <a:pt x="4692" y="992890"/>
                  </a:lnTo>
                  <a:lnTo>
                    <a:pt x="4692" y="996034"/>
                  </a:lnTo>
                  <a:close/>
                </a:path>
                <a:path w="2384425" h="1153160">
                  <a:moveTo>
                    <a:pt x="3169" y="986897"/>
                  </a:moveTo>
                  <a:lnTo>
                    <a:pt x="2981" y="985270"/>
                  </a:lnTo>
                  <a:lnTo>
                    <a:pt x="3169" y="985270"/>
                  </a:lnTo>
                  <a:lnTo>
                    <a:pt x="3169" y="986897"/>
                  </a:lnTo>
                  <a:close/>
                </a:path>
                <a:path w="2384425" h="1153160">
                  <a:moveTo>
                    <a:pt x="120" y="960413"/>
                  </a:moveTo>
                  <a:lnTo>
                    <a:pt x="0" y="959362"/>
                  </a:lnTo>
                  <a:lnTo>
                    <a:pt x="120" y="960413"/>
                  </a:lnTo>
                  <a:close/>
                </a:path>
                <a:path w="2384425" h="1153160">
                  <a:moveTo>
                    <a:pt x="2346040" y="766"/>
                  </a:moveTo>
                  <a:lnTo>
                    <a:pt x="2345556" y="766"/>
                  </a:lnTo>
                  <a:lnTo>
                    <a:pt x="2345556" y="0"/>
                  </a:lnTo>
                  <a:lnTo>
                    <a:pt x="2346040" y="766"/>
                  </a:lnTo>
                  <a:close/>
                </a:path>
                <a:path w="2384425" h="1153160">
                  <a:moveTo>
                    <a:pt x="2383696" y="78490"/>
                  </a:moveTo>
                  <a:close/>
                </a:path>
                <a:path w="2384425" h="1153160">
                  <a:moveTo>
                    <a:pt x="2383562" y="996316"/>
                  </a:moveTo>
                  <a:lnTo>
                    <a:pt x="2383656" y="995938"/>
                  </a:lnTo>
                  <a:lnTo>
                    <a:pt x="2384401" y="993704"/>
                  </a:lnTo>
                  <a:lnTo>
                    <a:pt x="2384358" y="994077"/>
                  </a:lnTo>
                  <a:lnTo>
                    <a:pt x="2383562" y="996316"/>
                  </a:lnTo>
                  <a:close/>
                </a:path>
                <a:path w="2384425" h="1153160">
                  <a:moveTo>
                    <a:pt x="2309095" y="1110124"/>
                  </a:moveTo>
                  <a:lnTo>
                    <a:pt x="2310505" y="1108714"/>
                  </a:lnTo>
                  <a:lnTo>
                    <a:pt x="2313469" y="1107232"/>
                  </a:lnTo>
                  <a:lnTo>
                    <a:pt x="2313259" y="1107444"/>
                  </a:lnTo>
                  <a:lnTo>
                    <a:pt x="2309095" y="1110124"/>
                  </a:lnTo>
                  <a:close/>
                </a:path>
                <a:path w="2384425" h="1153160">
                  <a:moveTo>
                    <a:pt x="2268200" y="1134439"/>
                  </a:moveTo>
                  <a:lnTo>
                    <a:pt x="2282177" y="1127450"/>
                  </a:lnTo>
                  <a:lnTo>
                    <a:pt x="2275341" y="1131850"/>
                  </a:lnTo>
                  <a:lnTo>
                    <a:pt x="2268200" y="1134439"/>
                  </a:lnTo>
                  <a:close/>
                </a:path>
                <a:path w="2384425" h="1153160">
                  <a:moveTo>
                    <a:pt x="2216223" y="1149320"/>
                  </a:moveTo>
                  <a:lnTo>
                    <a:pt x="2222113" y="1148338"/>
                  </a:lnTo>
                  <a:lnTo>
                    <a:pt x="2229732" y="1146814"/>
                  </a:lnTo>
                  <a:lnTo>
                    <a:pt x="2243684" y="1143326"/>
                  </a:lnTo>
                  <a:lnTo>
                    <a:pt x="2232358" y="1147432"/>
                  </a:lnTo>
                  <a:lnTo>
                    <a:pt x="2216223" y="1149320"/>
                  </a:lnTo>
                  <a:close/>
                </a:path>
                <a:path w="2384425" h="1153160">
                  <a:moveTo>
                    <a:pt x="2194681" y="1151841"/>
                  </a:moveTo>
                  <a:lnTo>
                    <a:pt x="2194681" y="1151386"/>
                  </a:lnTo>
                  <a:lnTo>
                    <a:pt x="2208167" y="1150263"/>
                  </a:lnTo>
                  <a:lnTo>
                    <a:pt x="2194681" y="1151841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22704" y="3806952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78307" y="1259840"/>
                  </a:lnTo>
                  <a:lnTo>
                    <a:pt x="135636" y="1247140"/>
                  </a:lnTo>
                  <a:lnTo>
                    <a:pt x="99060" y="1226820"/>
                  </a:lnTo>
                  <a:lnTo>
                    <a:pt x="65532" y="1198880"/>
                  </a:lnTo>
                  <a:lnTo>
                    <a:pt x="38100" y="1167130"/>
                  </a:lnTo>
                  <a:lnTo>
                    <a:pt x="18288" y="1129030"/>
                  </a:lnTo>
                  <a:lnTo>
                    <a:pt x="4572" y="1087120"/>
                  </a:lnTo>
                  <a:lnTo>
                    <a:pt x="0" y="1042670"/>
                  </a:lnTo>
                  <a:lnTo>
                    <a:pt x="0" y="222250"/>
                  </a:lnTo>
                  <a:lnTo>
                    <a:pt x="4572" y="177800"/>
                  </a:lnTo>
                  <a:lnTo>
                    <a:pt x="16764" y="137160"/>
                  </a:lnTo>
                  <a:lnTo>
                    <a:pt x="50292" y="81280"/>
                  </a:lnTo>
                  <a:lnTo>
                    <a:pt x="80772" y="50800"/>
                  </a:lnTo>
                  <a:lnTo>
                    <a:pt x="97536" y="39370"/>
                  </a:lnTo>
                  <a:lnTo>
                    <a:pt x="115824" y="26670"/>
                  </a:lnTo>
                  <a:lnTo>
                    <a:pt x="155448" y="10160"/>
                  </a:lnTo>
                  <a:lnTo>
                    <a:pt x="198119" y="1270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25040" y="1270"/>
                  </a:lnTo>
                  <a:lnTo>
                    <a:pt x="2247900" y="3810"/>
                  </a:lnTo>
                  <a:lnTo>
                    <a:pt x="2269236" y="10160"/>
                  </a:lnTo>
                  <a:lnTo>
                    <a:pt x="2285085" y="16510"/>
                  </a:lnTo>
                  <a:lnTo>
                    <a:pt x="217932" y="16510"/>
                  </a:lnTo>
                  <a:lnTo>
                    <a:pt x="196596" y="17780"/>
                  </a:lnTo>
                  <a:lnTo>
                    <a:pt x="178308" y="20320"/>
                  </a:lnTo>
                  <a:lnTo>
                    <a:pt x="166116" y="24130"/>
                  </a:lnTo>
                  <a:lnTo>
                    <a:pt x="147828" y="29210"/>
                  </a:lnTo>
                  <a:lnTo>
                    <a:pt x="144780" y="31750"/>
                  </a:lnTo>
                  <a:lnTo>
                    <a:pt x="140208" y="33020"/>
                  </a:lnTo>
                  <a:lnTo>
                    <a:pt x="118872" y="43180"/>
                  </a:lnTo>
                  <a:lnTo>
                    <a:pt x="112776" y="48260"/>
                  </a:lnTo>
                  <a:lnTo>
                    <a:pt x="106680" y="50800"/>
                  </a:lnTo>
                  <a:lnTo>
                    <a:pt x="103632" y="54610"/>
                  </a:lnTo>
                  <a:lnTo>
                    <a:pt x="100584" y="55880"/>
                  </a:lnTo>
                  <a:lnTo>
                    <a:pt x="97536" y="58420"/>
                  </a:lnTo>
                  <a:lnTo>
                    <a:pt x="94488" y="59690"/>
                  </a:lnTo>
                  <a:lnTo>
                    <a:pt x="88392" y="66040"/>
                  </a:lnTo>
                  <a:lnTo>
                    <a:pt x="85344" y="67310"/>
                  </a:lnTo>
                  <a:lnTo>
                    <a:pt x="67056" y="86360"/>
                  </a:lnTo>
                  <a:lnTo>
                    <a:pt x="65532" y="88900"/>
                  </a:lnTo>
                  <a:lnTo>
                    <a:pt x="60960" y="93980"/>
                  </a:lnTo>
                  <a:lnTo>
                    <a:pt x="59436" y="96520"/>
                  </a:lnTo>
                  <a:lnTo>
                    <a:pt x="56388" y="100330"/>
                  </a:lnTo>
                  <a:lnTo>
                    <a:pt x="54864" y="102870"/>
                  </a:lnTo>
                  <a:lnTo>
                    <a:pt x="51816" y="105410"/>
                  </a:lnTo>
                  <a:lnTo>
                    <a:pt x="50292" y="109220"/>
                  </a:lnTo>
                  <a:lnTo>
                    <a:pt x="48768" y="110490"/>
                  </a:lnTo>
                  <a:lnTo>
                    <a:pt x="45720" y="116840"/>
                  </a:lnTo>
                  <a:lnTo>
                    <a:pt x="44196" y="118110"/>
                  </a:lnTo>
                  <a:lnTo>
                    <a:pt x="32004" y="142240"/>
                  </a:lnTo>
                  <a:lnTo>
                    <a:pt x="28956" y="151130"/>
                  </a:lnTo>
                  <a:lnTo>
                    <a:pt x="25908" y="158750"/>
                  </a:lnTo>
                  <a:lnTo>
                    <a:pt x="22860" y="171450"/>
                  </a:lnTo>
                  <a:lnTo>
                    <a:pt x="21336" y="176530"/>
                  </a:lnTo>
                  <a:lnTo>
                    <a:pt x="19812" y="184150"/>
                  </a:lnTo>
                  <a:lnTo>
                    <a:pt x="18288" y="194310"/>
                  </a:lnTo>
                  <a:lnTo>
                    <a:pt x="16764" y="209550"/>
                  </a:lnTo>
                  <a:lnTo>
                    <a:pt x="16764" y="1054100"/>
                  </a:lnTo>
                  <a:lnTo>
                    <a:pt x="18288" y="1054100"/>
                  </a:lnTo>
                  <a:lnTo>
                    <a:pt x="18288" y="1069340"/>
                  </a:lnTo>
                  <a:lnTo>
                    <a:pt x="19812" y="1069340"/>
                  </a:lnTo>
                  <a:lnTo>
                    <a:pt x="19812" y="1079500"/>
                  </a:lnTo>
                  <a:lnTo>
                    <a:pt x="21336" y="1079500"/>
                  </a:lnTo>
                  <a:lnTo>
                    <a:pt x="21336" y="1087120"/>
                  </a:lnTo>
                  <a:lnTo>
                    <a:pt x="22860" y="1087120"/>
                  </a:lnTo>
                  <a:lnTo>
                    <a:pt x="22860" y="1093470"/>
                  </a:lnTo>
                  <a:lnTo>
                    <a:pt x="24384" y="1093470"/>
                  </a:lnTo>
                  <a:lnTo>
                    <a:pt x="24384" y="1099820"/>
                  </a:lnTo>
                  <a:lnTo>
                    <a:pt x="25908" y="1099820"/>
                  </a:lnTo>
                  <a:lnTo>
                    <a:pt x="25908" y="1103630"/>
                  </a:lnTo>
                  <a:lnTo>
                    <a:pt x="27432" y="1103630"/>
                  </a:lnTo>
                  <a:lnTo>
                    <a:pt x="27432" y="1108710"/>
                  </a:lnTo>
                  <a:lnTo>
                    <a:pt x="28956" y="1108710"/>
                  </a:lnTo>
                  <a:lnTo>
                    <a:pt x="28956" y="1113790"/>
                  </a:lnTo>
                  <a:lnTo>
                    <a:pt x="30480" y="1113790"/>
                  </a:lnTo>
                  <a:lnTo>
                    <a:pt x="30480" y="1116330"/>
                  </a:lnTo>
                  <a:lnTo>
                    <a:pt x="32004" y="1116330"/>
                  </a:lnTo>
                  <a:lnTo>
                    <a:pt x="32004" y="1121410"/>
                  </a:lnTo>
                  <a:lnTo>
                    <a:pt x="33528" y="1121410"/>
                  </a:lnTo>
                  <a:lnTo>
                    <a:pt x="33528" y="1123950"/>
                  </a:lnTo>
                  <a:lnTo>
                    <a:pt x="35052" y="1123950"/>
                  </a:lnTo>
                  <a:lnTo>
                    <a:pt x="35052" y="1126490"/>
                  </a:lnTo>
                  <a:lnTo>
                    <a:pt x="36576" y="1126490"/>
                  </a:lnTo>
                  <a:lnTo>
                    <a:pt x="36576" y="1130300"/>
                  </a:lnTo>
                  <a:lnTo>
                    <a:pt x="38100" y="1130300"/>
                  </a:lnTo>
                  <a:lnTo>
                    <a:pt x="38100" y="1134110"/>
                  </a:lnTo>
                  <a:lnTo>
                    <a:pt x="39624" y="1134110"/>
                  </a:lnTo>
                  <a:lnTo>
                    <a:pt x="39624" y="1137920"/>
                  </a:lnTo>
                  <a:lnTo>
                    <a:pt x="41148" y="1137920"/>
                  </a:lnTo>
                  <a:lnTo>
                    <a:pt x="41148" y="1140460"/>
                  </a:lnTo>
                  <a:lnTo>
                    <a:pt x="42672" y="1140460"/>
                  </a:lnTo>
                  <a:lnTo>
                    <a:pt x="44196" y="1141730"/>
                  </a:lnTo>
                  <a:lnTo>
                    <a:pt x="44196" y="1145540"/>
                  </a:lnTo>
                  <a:lnTo>
                    <a:pt x="45720" y="1145540"/>
                  </a:lnTo>
                  <a:lnTo>
                    <a:pt x="45720" y="1148080"/>
                  </a:lnTo>
                  <a:lnTo>
                    <a:pt x="47244" y="1148080"/>
                  </a:lnTo>
                  <a:lnTo>
                    <a:pt x="48768" y="1149350"/>
                  </a:lnTo>
                  <a:lnTo>
                    <a:pt x="48768" y="1153160"/>
                  </a:lnTo>
                  <a:lnTo>
                    <a:pt x="50292" y="1153160"/>
                  </a:lnTo>
                  <a:lnTo>
                    <a:pt x="51816" y="1154430"/>
                  </a:lnTo>
                  <a:lnTo>
                    <a:pt x="51816" y="1158240"/>
                  </a:lnTo>
                  <a:lnTo>
                    <a:pt x="53340" y="1158240"/>
                  </a:lnTo>
                  <a:lnTo>
                    <a:pt x="54864" y="1159510"/>
                  </a:lnTo>
                  <a:lnTo>
                    <a:pt x="54864" y="1162050"/>
                  </a:lnTo>
                  <a:lnTo>
                    <a:pt x="56388" y="1162050"/>
                  </a:lnTo>
                  <a:lnTo>
                    <a:pt x="59436" y="1164590"/>
                  </a:lnTo>
                  <a:lnTo>
                    <a:pt x="59436" y="1168400"/>
                  </a:lnTo>
                  <a:lnTo>
                    <a:pt x="60960" y="1168400"/>
                  </a:lnTo>
                  <a:lnTo>
                    <a:pt x="64008" y="1170940"/>
                  </a:lnTo>
                  <a:lnTo>
                    <a:pt x="64008" y="1174750"/>
                  </a:lnTo>
                  <a:lnTo>
                    <a:pt x="65532" y="1174750"/>
                  </a:lnTo>
                  <a:lnTo>
                    <a:pt x="88392" y="1197610"/>
                  </a:lnTo>
                  <a:lnTo>
                    <a:pt x="91440" y="1198880"/>
                  </a:lnTo>
                  <a:lnTo>
                    <a:pt x="102108" y="1207770"/>
                  </a:lnTo>
                  <a:lnTo>
                    <a:pt x="105156" y="1209040"/>
                  </a:lnTo>
                  <a:lnTo>
                    <a:pt x="111252" y="1214120"/>
                  </a:lnTo>
                  <a:lnTo>
                    <a:pt x="117348" y="1216660"/>
                  </a:lnTo>
                  <a:lnTo>
                    <a:pt x="123444" y="1221740"/>
                  </a:lnTo>
                  <a:lnTo>
                    <a:pt x="126492" y="1223010"/>
                  </a:lnTo>
                  <a:lnTo>
                    <a:pt x="131064" y="1224280"/>
                  </a:lnTo>
                  <a:lnTo>
                    <a:pt x="143256" y="1230630"/>
                  </a:lnTo>
                  <a:lnTo>
                    <a:pt x="147828" y="1231900"/>
                  </a:lnTo>
                  <a:lnTo>
                    <a:pt x="150876" y="1234440"/>
                  </a:lnTo>
                  <a:lnTo>
                    <a:pt x="160020" y="1236980"/>
                  </a:lnTo>
                  <a:lnTo>
                    <a:pt x="166116" y="1238250"/>
                  </a:lnTo>
                  <a:lnTo>
                    <a:pt x="170688" y="1239520"/>
                  </a:lnTo>
                  <a:lnTo>
                    <a:pt x="176784" y="1240790"/>
                  </a:lnTo>
                  <a:lnTo>
                    <a:pt x="184404" y="1243330"/>
                  </a:lnTo>
                  <a:lnTo>
                    <a:pt x="195072" y="1244600"/>
                  </a:lnTo>
                  <a:lnTo>
                    <a:pt x="211836" y="1245870"/>
                  </a:lnTo>
                  <a:lnTo>
                    <a:pt x="2286610" y="1247140"/>
                  </a:lnTo>
                  <a:lnTo>
                    <a:pt x="2270760" y="1253490"/>
                  </a:lnTo>
                  <a:lnTo>
                    <a:pt x="2249424" y="1259840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286610" y="1247140"/>
                  </a:moveTo>
                  <a:lnTo>
                    <a:pt x="2212848" y="1247140"/>
                  </a:lnTo>
                  <a:lnTo>
                    <a:pt x="2212848" y="1245870"/>
                  </a:lnTo>
                  <a:lnTo>
                    <a:pt x="2231136" y="1244600"/>
                  </a:lnTo>
                  <a:lnTo>
                    <a:pt x="2240280" y="1243330"/>
                  </a:lnTo>
                  <a:lnTo>
                    <a:pt x="2247900" y="1240790"/>
                  </a:lnTo>
                  <a:lnTo>
                    <a:pt x="2266188" y="1236980"/>
                  </a:lnTo>
                  <a:lnTo>
                    <a:pt x="2269236" y="1235710"/>
                  </a:lnTo>
                  <a:lnTo>
                    <a:pt x="2282952" y="1230630"/>
                  </a:lnTo>
                  <a:lnTo>
                    <a:pt x="2307336" y="1217930"/>
                  </a:lnTo>
                  <a:lnTo>
                    <a:pt x="2308860" y="1216660"/>
                  </a:lnTo>
                  <a:lnTo>
                    <a:pt x="2311908" y="1215390"/>
                  </a:lnTo>
                  <a:lnTo>
                    <a:pt x="2313432" y="1214120"/>
                  </a:lnTo>
                  <a:lnTo>
                    <a:pt x="2319528" y="1210310"/>
                  </a:lnTo>
                  <a:lnTo>
                    <a:pt x="2322576" y="1207770"/>
                  </a:lnTo>
                  <a:lnTo>
                    <a:pt x="2325624" y="1206500"/>
                  </a:lnTo>
                  <a:lnTo>
                    <a:pt x="2328672" y="1202690"/>
                  </a:lnTo>
                  <a:lnTo>
                    <a:pt x="2331720" y="1201420"/>
                  </a:lnTo>
                  <a:lnTo>
                    <a:pt x="2339340" y="1193800"/>
                  </a:lnTo>
                  <a:lnTo>
                    <a:pt x="2342388" y="1192530"/>
                  </a:lnTo>
                  <a:lnTo>
                    <a:pt x="2354580" y="1179830"/>
                  </a:lnTo>
                  <a:lnTo>
                    <a:pt x="2356104" y="1177290"/>
                  </a:lnTo>
                  <a:lnTo>
                    <a:pt x="2363724" y="1169670"/>
                  </a:lnTo>
                  <a:lnTo>
                    <a:pt x="2365248" y="1167130"/>
                  </a:lnTo>
                  <a:lnTo>
                    <a:pt x="2368296" y="1163320"/>
                  </a:lnTo>
                  <a:lnTo>
                    <a:pt x="2369820" y="1160780"/>
                  </a:lnTo>
                  <a:lnTo>
                    <a:pt x="2372868" y="1158240"/>
                  </a:lnTo>
                  <a:lnTo>
                    <a:pt x="2375916" y="1151890"/>
                  </a:lnTo>
                  <a:lnTo>
                    <a:pt x="2382012" y="1141730"/>
                  </a:lnTo>
                  <a:lnTo>
                    <a:pt x="2391156" y="1123950"/>
                  </a:lnTo>
                  <a:lnTo>
                    <a:pt x="2394204" y="1115060"/>
                  </a:lnTo>
                  <a:lnTo>
                    <a:pt x="2395728" y="1111250"/>
                  </a:lnTo>
                  <a:lnTo>
                    <a:pt x="2398776" y="1102360"/>
                  </a:lnTo>
                  <a:lnTo>
                    <a:pt x="2401824" y="1090930"/>
                  </a:lnTo>
                  <a:lnTo>
                    <a:pt x="2403348" y="1085850"/>
                  </a:lnTo>
                  <a:lnTo>
                    <a:pt x="2404872" y="1076960"/>
                  </a:lnTo>
                  <a:lnTo>
                    <a:pt x="2406396" y="1065530"/>
                  </a:lnTo>
                  <a:lnTo>
                    <a:pt x="2407920" y="1042670"/>
                  </a:lnTo>
                  <a:lnTo>
                    <a:pt x="2409444" y="219710"/>
                  </a:lnTo>
                  <a:lnTo>
                    <a:pt x="2407920" y="219710"/>
                  </a:lnTo>
                  <a:lnTo>
                    <a:pt x="2407920" y="196850"/>
                  </a:lnTo>
                  <a:lnTo>
                    <a:pt x="2406396" y="196850"/>
                  </a:lnTo>
                  <a:lnTo>
                    <a:pt x="2406396" y="186690"/>
                  </a:lnTo>
                  <a:lnTo>
                    <a:pt x="2404872" y="186690"/>
                  </a:lnTo>
                  <a:lnTo>
                    <a:pt x="2404872" y="179070"/>
                  </a:lnTo>
                  <a:lnTo>
                    <a:pt x="2403348" y="179070"/>
                  </a:lnTo>
                  <a:lnTo>
                    <a:pt x="2403348" y="172720"/>
                  </a:lnTo>
                  <a:lnTo>
                    <a:pt x="2401824" y="172720"/>
                  </a:lnTo>
                  <a:lnTo>
                    <a:pt x="2401824" y="166370"/>
                  </a:lnTo>
                  <a:lnTo>
                    <a:pt x="2400300" y="166370"/>
                  </a:lnTo>
                  <a:lnTo>
                    <a:pt x="2400300" y="161290"/>
                  </a:lnTo>
                  <a:lnTo>
                    <a:pt x="2398776" y="161290"/>
                  </a:lnTo>
                  <a:lnTo>
                    <a:pt x="2398776" y="156210"/>
                  </a:lnTo>
                  <a:lnTo>
                    <a:pt x="2397252" y="156210"/>
                  </a:lnTo>
                  <a:lnTo>
                    <a:pt x="2397252" y="151130"/>
                  </a:lnTo>
                  <a:lnTo>
                    <a:pt x="2395728" y="151130"/>
                  </a:lnTo>
                  <a:lnTo>
                    <a:pt x="2395728" y="148590"/>
                  </a:lnTo>
                  <a:lnTo>
                    <a:pt x="2394204" y="148590"/>
                  </a:lnTo>
                  <a:lnTo>
                    <a:pt x="2394204" y="143510"/>
                  </a:lnTo>
                  <a:lnTo>
                    <a:pt x="2392680" y="143510"/>
                  </a:lnTo>
                  <a:lnTo>
                    <a:pt x="2392680" y="140970"/>
                  </a:lnTo>
                  <a:lnTo>
                    <a:pt x="2391156" y="140970"/>
                  </a:lnTo>
                  <a:lnTo>
                    <a:pt x="2391156" y="135890"/>
                  </a:lnTo>
                  <a:lnTo>
                    <a:pt x="2389632" y="135890"/>
                  </a:lnTo>
                  <a:lnTo>
                    <a:pt x="2389632" y="133350"/>
                  </a:lnTo>
                  <a:lnTo>
                    <a:pt x="2388108" y="133350"/>
                  </a:lnTo>
                  <a:lnTo>
                    <a:pt x="2388108" y="130810"/>
                  </a:lnTo>
                  <a:lnTo>
                    <a:pt x="2386584" y="130810"/>
                  </a:lnTo>
                  <a:lnTo>
                    <a:pt x="2386584" y="127000"/>
                  </a:lnTo>
                  <a:lnTo>
                    <a:pt x="2385060" y="127000"/>
                  </a:lnTo>
                  <a:lnTo>
                    <a:pt x="2385060" y="124460"/>
                  </a:lnTo>
                  <a:lnTo>
                    <a:pt x="2383536" y="124460"/>
                  </a:lnTo>
                  <a:lnTo>
                    <a:pt x="2383536" y="120650"/>
                  </a:lnTo>
                  <a:lnTo>
                    <a:pt x="2382012" y="119380"/>
                  </a:lnTo>
                  <a:lnTo>
                    <a:pt x="2380488" y="119380"/>
                  </a:lnTo>
                  <a:lnTo>
                    <a:pt x="2380488" y="116840"/>
                  </a:lnTo>
                  <a:lnTo>
                    <a:pt x="2378964" y="115570"/>
                  </a:lnTo>
                  <a:lnTo>
                    <a:pt x="2377440" y="115570"/>
                  </a:lnTo>
                  <a:lnTo>
                    <a:pt x="2377440" y="111760"/>
                  </a:lnTo>
                  <a:lnTo>
                    <a:pt x="2375916" y="111760"/>
                  </a:lnTo>
                  <a:lnTo>
                    <a:pt x="2375916" y="109220"/>
                  </a:lnTo>
                  <a:lnTo>
                    <a:pt x="2374392" y="107950"/>
                  </a:lnTo>
                  <a:lnTo>
                    <a:pt x="2372868" y="107950"/>
                  </a:lnTo>
                  <a:lnTo>
                    <a:pt x="2372868" y="104140"/>
                  </a:lnTo>
                  <a:lnTo>
                    <a:pt x="2369820" y="101600"/>
                  </a:lnTo>
                  <a:lnTo>
                    <a:pt x="2368296" y="101600"/>
                  </a:lnTo>
                  <a:lnTo>
                    <a:pt x="2368296" y="97790"/>
                  </a:lnTo>
                  <a:lnTo>
                    <a:pt x="2365248" y="95250"/>
                  </a:lnTo>
                  <a:lnTo>
                    <a:pt x="2363724" y="95250"/>
                  </a:lnTo>
                  <a:lnTo>
                    <a:pt x="2363724" y="92710"/>
                  </a:lnTo>
                  <a:lnTo>
                    <a:pt x="2354580" y="82550"/>
                  </a:lnTo>
                  <a:lnTo>
                    <a:pt x="2353056" y="82550"/>
                  </a:lnTo>
                  <a:lnTo>
                    <a:pt x="2353056" y="80010"/>
                  </a:lnTo>
                  <a:lnTo>
                    <a:pt x="2345436" y="72390"/>
                  </a:lnTo>
                  <a:lnTo>
                    <a:pt x="2342388" y="71120"/>
                  </a:lnTo>
                  <a:lnTo>
                    <a:pt x="2333244" y="62230"/>
                  </a:lnTo>
                  <a:lnTo>
                    <a:pt x="2327148" y="57150"/>
                  </a:lnTo>
                  <a:lnTo>
                    <a:pt x="2324100" y="55880"/>
                  </a:lnTo>
                  <a:lnTo>
                    <a:pt x="2321052" y="52070"/>
                  </a:lnTo>
                  <a:lnTo>
                    <a:pt x="2318004" y="50800"/>
                  </a:lnTo>
                  <a:lnTo>
                    <a:pt x="2316480" y="49530"/>
                  </a:lnTo>
                  <a:lnTo>
                    <a:pt x="2313432" y="48260"/>
                  </a:lnTo>
                  <a:lnTo>
                    <a:pt x="2311908" y="46990"/>
                  </a:lnTo>
                  <a:lnTo>
                    <a:pt x="2305812" y="43180"/>
                  </a:lnTo>
                  <a:lnTo>
                    <a:pt x="2304288" y="41910"/>
                  </a:lnTo>
                  <a:lnTo>
                    <a:pt x="2286000" y="33020"/>
                  </a:lnTo>
                  <a:lnTo>
                    <a:pt x="2273808" y="27940"/>
                  </a:lnTo>
                  <a:lnTo>
                    <a:pt x="2264664" y="25400"/>
                  </a:lnTo>
                  <a:lnTo>
                    <a:pt x="2252472" y="21590"/>
                  </a:lnTo>
                  <a:lnTo>
                    <a:pt x="2247900" y="20320"/>
                  </a:lnTo>
                  <a:lnTo>
                    <a:pt x="2229612" y="17780"/>
                  </a:lnTo>
                  <a:lnTo>
                    <a:pt x="2206752" y="16510"/>
                  </a:lnTo>
                  <a:lnTo>
                    <a:pt x="2285085" y="16510"/>
                  </a:lnTo>
                  <a:lnTo>
                    <a:pt x="2327148" y="38100"/>
                  </a:lnTo>
                  <a:lnTo>
                    <a:pt x="2374392" y="80010"/>
                  </a:lnTo>
                  <a:lnTo>
                    <a:pt x="2398776" y="115570"/>
                  </a:lnTo>
                  <a:lnTo>
                    <a:pt x="2415540" y="154940"/>
                  </a:lnTo>
                  <a:lnTo>
                    <a:pt x="2424684" y="199390"/>
                  </a:lnTo>
                  <a:lnTo>
                    <a:pt x="2424684" y="1064260"/>
                  </a:lnTo>
                  <a:lnTo>
                    <a:pt x="2415540" y="1107440"/>
                  </a:lnTo>
                  <a:lnTo>
                    <a:pt x="2398776" y="1146810"/>
                  </a:lnTo>
                  <a:lnTo>
                    <a:pt x="2375916" y="1182370"/>
                  </a:lnTo>
                  <a:lnTo>
                    <a:pt x="2345436" y="1212850"/>
                  </a:lnTo>
                  <a:lnTo>
                    <a:pt x="2310384" y="1236980"/>
                  </a:lnTo>
                  <a:lnTo>
                    <a:pt x="2290572" y="1245870"/>
                  </a:lnTo>
                  <a:lnTo>
                    <a:pt x="2286610" y="1247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39467" y="3823716"/>
              <a:ext cx="2391410" cy="1231900"/>
            </a:xfrm>
            <a:custGeom>
              <a:avLst/>
              <a:gdLst/>
              <a:ahLst/>
              <a:cxnLst/>
              <a:rect l="l" t="t" r="r" b="b"/>
              <a:pathLst>
                <a:path w="2391410" h="1231900">
                  <a:moveTo>
                    <a:pt x="2186940" y="1231392"/>
                  </a:moveTo>
                  <a:lnTo>
                    <a:pt x="205740" y="1231392"/>
                  </a:lnTo>
                  <a:lnTo>
                    <a:pt x="158353" y="1225913"/>
                  </a:lnTo>
                  <a:lnTo>
                    <a:pt x="114966" y="1210331"/>
                  </a:lnTo>
                  <a:lnTo>
                    <a:pt x="76777" y="1185925"/>
                  </a:lnTo>
                  <a:lnTo>
                    <a:pt x="44986" y="1153974"/>
                  </a:lnTo>
                  <a:lnTo>
                    <a:pt x="20793" y="1115759"/>
                  </a:lnTo>
                  <a:lnTo>
                    <a:pt x="5398" y="1072558"/>
                  </a:lnTo>
                  <a:lnTo>
                    <a:pt x="0" y="1025652"/>
                  </a:lnTo>
                  <a:lnTo>
                    <a:pt x="0" y="205739"/>
                  </a:lnTo>
                  <a:lnTo>
                    <a:pt x="5398" y="158833"/>
                  </a:lnTo>
                  <a:lnTo>
                    <a:pt x="20793" y="115632"/>
                  </a:lnTo>
                  <a:lnTo>
                    <a:pt x="44986" y="77417"/>
                  </a:lnTo>
                  <a:lnTo>
                    <a:pt x="76777" y="45466"/>
                  </a:lnTo>
                  <a:lnTo>
                    <a:pt x="114966" y="21060"/>
                  </a:lnTo>
                  <a:lnTo>
                    <a:pt x="158353" y="5478"/>
                  </a:lnTo>
                  <a:lnTo>
                    <a:pt x="205740" y="0"/>
                  </a:lnTo>
                  <a:lnTo>
                    <a:pt x="2186940" y="0"/>
                  </a:lnTo>
                  <a:lnTo>
                    <a:pt x="2233761" y="5478"/>
                  </a:lnTo>
                  <a:lnTo>
                    <a:pt x="2276744" y="21060"/>
                  </a:lnTo>
                  <a:lnTo>
                    <a:pt x="2314662" y="45466"/>
                  </a:lnTo>
                  <a:lnTo>
                    <a:pt x="2346289" y="77417"/>
                  </a:lnTo>
                  <a:lnTo>
                    <a:pt x="2370397" y="115632"/>
                  </a:lnTo>
                  <a:lnTo>
                    <a:pt x="2385761" y="158833"/>
                  </a:lnTo>
                  <a:lnTo>
                    <a:pt x="2391155" y="205739"/>
                  </a:lnTo>
                  <a:lnTo>
                    <a:pt x="2391155" y="1025652"/>
                  </a:lnTo>
                  <a:lnTo>
                    <a:pt x="2385761" y="1072558"/>
                  </a:lnTo>
                  <a:lnTo>
                    <a:pt x="2370397" y="1115759"/>
                  </a:lnTo>
                  <a:lnTo>
                    <a:pt x="2346289" y="1153974"/>
                  </a:lnTo>
                  <a:lnTo>
                    <a:pt x="2314662" y="1185925"/>
                  </a:lnTo>
                  <a:lnTo>
                    <a:pt x="2276744" y="1210331"/>
                  </a:lnTo>
                  <a:lnTo>
                    <a:pt x="2233761" y="1225913"/>
                  </a:lnTo>
                  <a:lnTo>
                    <a:pt x="2186940" y="1231392"/>
                  </a:lnTo>
                  <a:close/>
                </a:path>
              </a:pathLst>
            </a:custGeom>
            <a:solidFill>
              <a:srgbClr val="E8DB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22704" y="3806952"/>
              <a:ext cx="2425065" cy="1264920"/>
            </a:xfrm>
            <a:custGeom>
              <a:avLst/>
              <a:gdLst/>
              <a:ahLst/>
              <a:cxnLst/>
              <a:rect l="l" t="t" r="r" b="b"/>
              <a:pathLst>
                <a:path w="2425065" h="1264920">
                  <a:moveTo>
                    <a:pt x="2203704" y="1264920"/>
                  </a:moveTo>
                  <a:lnTo>
                    <a:pt x="222504" y="1264920"/>
                  </a:lnTo>
                  <a:lnTo>
                    <a:pt x="199643" y="1263396"/>
                  </a:lnTo>
                  <a:lnTo>
                    <a:pt x="135636" y="1248156"/>
                  </a:lnTo>
                  <a:lnTo>
                    <a:pt x="99060" y="1226820"/>
                  </a:lnTo>
                  <a:lnTo>
                    <a:pt x="65532" y="1199388"/>
                  </a:lnTo>
                  <a:lnTo>
                    <a:pt x="38100" y="1167384"/>
                  </a:lnTo>
                  <a:lnTo>
                    <a:pt x="18288" y="1129284"/>
                  </a:lnTo>
                  <a:lnTo>
                    <a:pt x="4572" y="1088136"/>
                  </a:lnTo>
                  <a:lnTo>
                    <a:pt x="0" y="1043940"/>
                  </a:lnTo>
                  <a:lnTo>
                    <a:pt x="0" y="222504"/>
                  </a:lnTo>
                  <a:lnTo>
                    <a:pt x="4572" y="178308"/>
                  </a:lnTo>
                  <a:lnTo>
                    <a:pt x="16764" y="137160"/>
                  </a:lnTo>
                  <a:lnTo>
                    <a:pt x="38100" y="99060"/>
                  </a:lnTo>
                  <a:lnTo>
                    <a:pt x="64008" y="65532"/>
                  </a:lnTo>
                  <a:lnTo>
                    <a:pt x="97536" y="39624"/>
                  </a:lnTo>
                  <a:lnTo>
                    <a:pt x="134112" y="18288"/>
                  </a:lnTo>
                  <a:lnTo>
                    <a:pt x="176783" y="4572"/>
                  </a:lnTo>
                  <a:lnTo>
                    <a:pt x="220980" y="0"/>
                  </a:lnTo>
                  <a:lnTo>
                    <a:pt x="2203704" y="0"/>
                  </a:lnTo>
                  <a:lnTo>
                    <a:pt x="2247900" y="4572"/>
                  </a:lnTo>
                  <a:lnTo>
                    <a:pt x="2289048" y="18288"/>
                  </a:lnTo>
                  <a:lnTo>
                    <a:pt x="2319310" y="33528"/>
                  </a:lnTo>
                  <a:lnTo>
                    <a:pt x="222504" y="33528"/>
                  </a:lnTo>
                  <a:lnTo>
                    <a:pt x="204216" y="35052"/>
                  </a:lnTo>
                  <a:lnTo>
                    <a:pt x="166116" y="42672"/>
                  </a:lnTo>
                  <a:lnTo>
                    <a:pt x="117348" y="65532"/>
                  </a:lnTo>
                  <a:lnTo>
                    <a:pt x="65532" y="115824"/>
                  </a:lnTo>
                  <a:lnTo>
                    <a:pt x="42672" y="166116"/>
                  </a:lnTo>
                  <a:lnTo>
                    <a:pt x="33528" y="222504"/>
                  </a:lnTo>
                  <a:lnTo>
                    <a:pt x="33654" y="1043940"/>
                  </a:lnTo>
                  <a:lnTo>
                    <a:pt x="35169" y="1062228"/>
                  </a:lnTo>
                  <a:lnTo>
                    <a:pt x="36576" y="1080516"/>
                  </a:lnTo>
                  <a:lnTo>
                    <a:pt x="56388" y="1132332"/>
                  </a:lnTo>
                  <a:lnTo>
                    <a:pt x="88392" y="1175004"/>
                  </a:lnTo>
                  <a:lnTo>
                    <a:pt x="131064" y="1208532"/>
                  </a:lnTo>
                  <a:lnTo>
                    <a:pt x="182880" y="1226820"/>
                  </a:lnTo>
                  <a:lnTo>
                    <a:pt x="222504" y="1231392"/>
                  </a:lnTo>
                  <a:lnTo>
                    <a:pt x="2320834" y="1231392"/>
                  </a:lnTo>
                  <a:lnTo>
                    <a:pt x="2310384" y="1237488"/>
                  </a:lnTo>
                  <a:lnTo>
                    <a:pt x="2290572" y="1246632"/>
                  </a:lnTo>
                  <a:lnTo>
                    <a:pt x="2270760" y="1254252"/>
                  </a:lnTo>
                  <a:lnTo>
                    <a:pt x="2249424" y="1260348"/>
                  </a:lnTo>
                  <a:lnTo>
                    <a:pt x="2226564" y="1263396"/>
                  </a:lnTo>
                  <a:lnTo>
                    <a:pt x="2203704" y="1264920"/>
                  </a:lnTo>
                  <a:close/>
                </a:path>
                <a:path w="2425065" h="1264920">
                  <a:moveTo>
                    <a:pt x="2320834" y="1231392"/>
                  </a:moveTo>
                  <a:lnTo>
                    <a:pt x="2202180" y="1231392"/>
                  </a:lnTo>
                  <a:lnTo>
                    <a:pt x="2221992" y="1229868"/>
                  </a:lnTo>
                  <a:lnTo>
                    <a:pt x="2240280" y="1226820"/>
                  </a:lnTo>
                  <a:lnTo>
                    <a:pt x="2292096" y="1208532"/>
                  </a:lnTo>
                  <a:lnTo>
                    <a:pt x="2336292" y="1176528"/>
                  </a:lnTo>
                  <a:lnTo>
                    <a:pt x="2368296" y="1133856"/>
                  </a:lnTo>
                  <a:lnTo>
                    <a:pt x="2383536" y="1098804"/>
                  </a:lnTo>
                  <a:lnTo>
                    <a:pt x="2392562" y="1043940"/>
                  </a:lnTo>
                  <a:lnTo>
                    <a:pt x="2392562" y="222504"/>
                  </a:lnTo>
                  <a:lnTo>
                    <a:pt x="2383536" y="167640"/>
                  </a:lnTo>
                  <a:lnTo>
                    <a:pt x="2360676" y="117348"/>
                  </a:lnTo>
                  <a:lnTo>
                    <a:pt x="2324100" y="77724"/>
                  </a:lnTo>
                  <a:lnTo>
                    <a:pt x="2278380" y="48768"/>
                  </a:lnTo>
                  <a:lnTo>
                    <a:pt x="2223516" y="35052"/>
                  </a:lnTo>
                  <a:lnTo>
                    <a:pt x="2203704" y="33528"/>
                  </a:lnTo>
                  <a:lnTo>
                    <a:pt x="2319310" y="33528"/>
                  </a:lnTo>
                  <a:lnTo>
                    <a:pt x="2374392" y="80772"/>
                  </a:lnTo>
                  <a:lnTo>
                    <a:pt x="2398776" y="115824"/>
                  </a:lnTo>
                  <a:lnTo>
                    <a:pt x="2415540" y="155448"/>
                  </a:lnTo>
                  <a:lnTo>
                    <a:pt x="2424684" y="199644"/>
                  </a:lnTo>
                  <a:lnTo>
                    <a:pt x="2424684" y="1065276"/>
                  </a:lnTo>
                  <a:lnTo>
                    <a:pt x="2415540" y="1107948"/>
                  </a:lnTo>
                  <a:lnTo>
                    <a:pt x="2398776" y="1147572"/>
                  </a:lnTo>
                  <a:lnTo>
                    <a:pt x="2375916" y="1182624"/>
                  </a:lnTo>
                  <a:lnTo>
                    <a:pt x="2345436" y="1213104"/>
                  </a:lnTo>
                  <a:lnTo>
                    <a:pt x="2328672" y="1226820"/>
                  </a:lnTo>
                  <a:lnTo>
                    <a:pt x="2320834" y="12313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379467" y="3645110"/>
            <a:ext cx="1241465" cy="7437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indent="101920" algn="just">
              <a:lnSpc>
                <a:spcPct val="100299"/>
              </a:lnSpc>
              <a:spcBef>
                <a:spcPts val="86"/>
              </a:spcBef>
            </a:pPr>
            <a:r>
              <a:rPr sz="1587" spc="-32" dirty="0">
                <a:solidFill>
                  <a:srgbClr val="313F4F"/>
                </a:solidFill>
                <a:latin typeface="Microsoft Sans Serif"/>
                <a:cs typeface="Microsoft Sans Serif"/>
              </a:rPr>
              <a:t>Диплом </a:t>
            </a:r>
            <a:r>
              <a:rPr sz="1587" spc="-9" dirty="0">
                <a:solidFill>
                  <a:srgbClr val="313F4F"/>
                </a:solidFill>
                <a:latin typeface="Microsoft Sans Serif"/>
                <a:cs typeface="Microsoft Sans Serif"/>
              </a:rPr>
              <a:t>об </a:t>
            </a:r>
            <a:r>
              <a:rPr sz="1587" spc="-5" dirty="0">
                <a:solidFill>
                  <a:srgbClr val="313F4F"/>
                </a:solidFill>
                <a:latin typeface="Microsoft Sans Serif"/>
                <a:cs typeface="Microsoft Sans Serif"/>
              </a:rPr>
              <a:t> 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окончании </a:t>
            </a:r>
            <a:r>
              <a:rPr sz="1587" spc="-9" dirty="0">
                <a:solidFill>
                  <a:srgbClr val="313F4F"/>
                </a:solidFill>
                <a:latin typeface="Microsoft Sans Serif"/>
                <a:cs typeface="Microsoft Sans Serif"/>
              </a:rPr>
              <a:t> 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а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с</a:t>
            </a:r>
            <a:r>
              <a:rPr sz="1587" spc="-27" dirty="0">
                <a:solidFill>
                  <a:srgbClr val="313F4F"/>
                </a:solidFill>
                <a:latin typeface="Microsoft Sans Serif"/>
                <a:cs typeface="Microsoft Sans Serif"/>
              </a:rPr>
              <a:t>п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и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р</a:t>
            </a:r>
            <a:r>
              <a:rPr sz="1587" spc="5" dirty="0">
                <a:solidFill>
                  <a:srgbClr val="313F4F"/>
                </a:solidFill>
                <a:latin typeface="Microsoft Sans Serif"/>
                <a:cs typeface="Microsoft Sans Serif"/>
              </a:rPr>
              <a:t>а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н</a:t>
            </a:r>
            <a:r>
              <a:rPr sz="1587" spc="18" dirty="0">
                <a:solidFill>
                  <a:srgbClr val="313F4F"/>
                </a:solidFill>
                <a:latin typeface="Microsoft Sans Serif"/>
                <a:cs typeface="Microsoft Sans Serif"/>
              </a:rPr>
              <a:t>т</a:t>
            </a:r>
            <a:r>
              <a:rPr sz="1587" spc="-32" dirty="0">
                <a:solidFill>
                  <a:srgbClr val="313F4F"/>
                </a:solidFill>
                <a:latin typeface="Microsoft Sans Serif"/>
                <a:cs typeface="Microsoft Sans Serif"/>
              </a:rPr>
              <a:t>у</a:t>
            </a:r>
            <a:r>
              <a:rPr sz="1587" spc="-14" dirty="0">
                <a:solidFill>
                  <a:srgbClr val="313F4F"/>
                </a:solidFill>
                <a:latin typeface="Microsoft Sans Serif"/>
                <a:cs typeface="Microsoft Sans Serif"/>
              </a:rPr>
              <a:t>р</a:t>
            </a:r>
            <a:r>
              <a:rPr sz="1587" dirty="0">
                <a:solidFill>
                  <a:srgbClr val="313F4F"/>
                </a:solidFill>
                <a:latin typeface="Microsoft Sans Serif"/>
                <a:cs typeface="Microsoft Sans Serif"/>
              </a:rPr>
              <a:t>ы</a:t>
            </a:r>
            <a:endParaRPr sz="1587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313049" y="4817529"/>
            <a:ext cx="530905" cy="414589"/>
            <a:chOff x="6688835" y="5312664"/>
            <a:chExt cx="585470" cy="457200"/>
          </a:xfrm>
        </p:grpSpPr>
        <p:sp>
          <p:nvSpPr>
            <p:cNvPr id="45" name="object 45"/>
            <p:cNvSpPr/>
            <p:nvPr/>
          </p:nvSpPr>
          <p:spPr>
            <a:xfrm>
              <a:off x="6701028" y="5324855"/>
              <a:ext cx="562610" cy="433070"/>
            </a:xfrm>
            <a:custGeom>
              <a:avLst/>
              <a:gdLst/>
              <a:ahLst/>
              <a:cxnLst/>
              <a:rect l="l" t="t" r="r" b="b"/>
              <a:pathLst>
                <a:path w="562609" h="433070">
                  <a:moveTo>
                    <a:pt x="216407" y="432816"/>
                  </a:moveTo>
                  <a:lnTo>
                    <a:pt x="0" y="216408"/>
                  </a:lnTo>
                  <a:lnTo>
                    <a:pt x="216407" y="0"/>
                  </a:lnTo>
                  <a:lnTo>
                    <a:pt x="216407" y="108204"/>
                  </a:lnTo>
                  <a:lnTo>
                    <a:pt x="562355" y="108204"/>
                  </a:lnTo>
                  <a:lnTo>
                    <a:pt x="562355" y="324612"/>
                  </a:lnTo>
                  <a:lnTo>
                    <a:pt x="216407" y="324612"/>
                  </a:lnTo>
                  <a:lnTo>
                    <a:pt x="216407" y="432816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6" name="object 46"/>
            <p:cNvSpPr/>
            <p:nvPr/>
          </p:nvSpPr>
          <p:spPr>
            <a:xfrm>
              <a:off x="6688835" y="5312664"/>
              <a:ext cx="585470" cy="457200"/>
            </a:xfrm>
            <a:custGeom>
              <a:avLst/>
              <a:gdLst/>
              <a:ahLst/>
              <a:cxnLst/>
              <a:rect l="l" t="t" r="r" b="b"/>
              <a:pathLst>
                <a:path w="585470" h="457200">
                  <a:moveTo>
                    <a:pt x="228600" y="457200"/>
                  </a:moveTo>
                  <a:lnTo>
                    <a:pt x="222504" y="455676"/>
                  </a:lnTo>
                  <a:lnTo>
                    <a:pt x="3048" y="236219"/>
                  </a:lnTo>
                  <a:lnTo>
                    <a:pt x="0" y="231647"/>
                  </a:lnTo>
                  <a:lnTo>
                    <a:pt x="0" y="224027"/>
                  </a:lnTo>
                  <a:lnTo>
                    <a:pt x="222504" y="1524"/>
                  </a:lnTo>
                  <a:lnTo>
                    <a:pt x="228600" y="0"/>
                  </a:lnTo>
                  <a:lnTo>
                    <a:pt x="231648" y="1524"/>
                  </a:lnTo>
                  <a:lnTo>
                    <a:pt x="236220" y="3047"/>
                  </a:lnTo>
                  <a:lnTo>
                    <a:pt x="239267" y="7619"/>
                  </a:lnTo>
                  <a:lnTo>
                    <a:pt x="239267" y="12191"/>
                  </a:lnTo>
                  <a:lnTo>
                    <a:pt x="216408" y="12191"/>
                  </a:lnTo>
                  <a:lnTo>
                    <a:pt x="216408" y="39624"/>
                  </a:lnTo>
                  <a:lnTo>
                    <a:pt x="35052" y="220979"/>
                  </a:lnTo>
                  <a:lnTo>
                    <a:pt x="19812" y="220979"/>
                  </a:lnTo>
                  <a:lnTo>
                    <a:pt x="19812" y="236219"/>
                  </a:lnTo>
                  <a:lnTo>
                    <a:pt x="35052" y="236219"/>
                  </a:lnTo>
                  <a:lnTo>
                    <a:pt x="216408" y="417576"/>
                  </a:lnTo>
                  <a:lnTo>
                    <a:pt x="216408" y="445008"/>
                  </a:lnTo>
                  <a:lnTo>
                    <a:pt x="239267" y="445008"/>
                  </a:lnTo>
                  <a:lnTo>
                    <a:pt x="239267" y="449580"/>
                  </a:lnTo>
                  <a:lnTo>
                    <a:pt x="236220" y="452627"/>
                  </a:lnTo>
                  <a:lnTo>
                    <a:pt x="231648" y="454151"/>
                  </a:lnTo>
                  <a:lnTo>
                    <a:pt x="228600" y="457200"/>
                  </a:lnTo>
                  <a:close/>
                </a:path>
                <a:path w="585470" h="457200">
                  <a:moveTo>
                    <a:pt x="216408" y="39624"/>
                  </a:moveTo>
                  <a:lnTo>
                    <a:pt x="216408" y="12191"/>
                  </a:lnTo>
                  <a:lnTo>
                    <a:pt x="236220" y="19812"/>
                  </a:lnTo>
                  <a:lnTo>
                    <a:pt x="216408" y="39624"/>
                  </a:lnTo>
                  <a:close/>
                </a:path>
                <a:path w="585470" h="457200">
                  <a:moveTo>
                    <a:pt x="563880" y="131063"/>
                  </a:moveTo>
                  <a:lnTo>
                    <a:pt x="222504" y="131063"/>
                  </a:lnTo>
                  <a:lnTo>
                    <a:pt x="216408" y="126491"/>
                  </a:lnTo>
                  <a:lnTo>
                    <a:pt x="216408" y="39624"/>
                  </a:lnTo>
                  <a:lnTo>
                    <a:pt x="236220" y="19812"/>
                  </a:lnTo>
                  <a:lnTo>
                    <a:pt x="216408" y="12191"/>
                  </a:lnTo>
                  <a:lnTo>
                    <a:pt x="239267" y="12191"/>
                  </a:lnTo>
                  <a:lnTo>
                    <a:pt x="239267" y="108203"/>
                  </a:lnTo>
                  <a:lnTo>
                    <a:pt x="228600" y="108203"/>
                  </a:lnTo>
                  <a:lnTo>
                    <a:pt x="239267" y="120395"/>
                  </a:lnTo>
                  <a:lnTo>
                    <a:pt x="563880" y="120395"/>
                  </a:lnTo>
                  <a:lnTo>
                    <a:pt x="563880" y="131063"/>
                  </a:lnTo>
                  <a:close/>
                </a:path>
                <a:path w="585470" h="457200">
                  <a:moveTo>
                    <a:pt x="239267" y="120395"/>
                  </a:moveTo>
                  <a:lnTo>
                    <a:pt x="228600" y="108203"/>
                  </a:lnTo>
                  <a:lnTo>
                    <a:pt x="239267" y="108203"/>
                  </a:lnTo>
                  <a:lnTo>
                    <a:pt x="239267" y="120395"/>
                  </a:lnTo>
                  <a:close/>
                </a:path>
                <a:path w="585470" h="457200">
                  <a:moveTo>
                    <a:pt x="585216" y="131063"/>
                  </a:moveTo>
                  <a:lnTo>
                    <a:pt x="574548" y="131063"/>
                  </a:lnTo>
                  <a:lnTo>
                    <a:pt x="563880" y="120395"/>
                  </a:lnTo>
                  <a:lnTo>
                    <a:pt x="239267" y="120395"/>
                  </a:lnTo>
                  <a:lnTo>
                    <a:pt x="239267" y="108203"/>
                  </a:lnTo>
                  <a:lnTo>
                    <a:pt x="580644" y="108203"/>
                  </a:lnTo>
                  <a:lnTo>
                    <a:pt x="585216" y="114299"/>
                  </a:lnTo>
                  <a:lnTo>
                    <a:pt x="585216" y="131063"/>
                  </a:lnTo>
                  <a:close/>
                </a:path>
                <a:path w="585470" h="457200">
                  <a:moveTo>
                    <a:pt x="563880" y="336804"/>
                  </a:moveTo>
                  <a:lnTo>
                    <a:pt x="563880" y="120395"/>
                  </a:lnTo>
                  <a:lnTo>
                    <a:pt x="574548" y="131063"/>
                  </a:lnTo>
                  <a:lnTo>
                    <a:pt x="585216" y="131063"/>
                  </a:lnTo>
                  <a:lnTo>
                    <a:pt x="585216" y="324612"/>
                  </a:lnTo>
                  <a:lnTo>
                    <a:pt x="574548" y="324612"/>
                  </a:lnTo>
                  <a:lnTo>
                    <a:pt x="563880" y="336804"/>
                  </a:lnTo>
                  <a:close/>
                </a:path>
                <a:path w="585470" h="457200">
                  <a:moveTo>
                    <a:pt x="19812" y="236219"/>
                  </a:moveTo>
                  <a:lnTo>
                    <a:pt x="19812" y="220979"/>
                  </a:lnTo>
                  <a:lnTo>
                    <a:pt x="27432" y="228599"/>
                  </a:lnTo>
                  <a:lnTo>
                    <a:pt x="19812" y="236219"/>
                  </a:lnTo>
                  <a:close/>
                </a:path>
                <a:path w="585470" h="457200">
                  <a:moveTo>
                    <a:pt x="27432" y="228599"/>
                  </a:moveTo>
                  <a:lnTo>
                    <a:pt x="19812" y="220979"/>
                  </a:lnTo>
                  <a:lnTo>
                    <a:pt x="35052" y="220979"/>
                  </a:lnTo>
                  <a:lnTo>
                    <a:pt x="27432" y="228599"/>
                  </a:lnTo>
                  <a:close/>
                </a:path>
                <a:path w="585470" h="457200">
                  <a:moveTo>
                    <a:pt x="35052" y="236219"/>
                  </a:moveTo>
                  <a:lnTo>
                    <a:pt x="19812" y="236219"/>
                  </a:lnTo>
                  <a:lnTo>
                    <a:pt x="27432" y="228599"/>
                  </a:lnTo>
                  <a:lnTo>
                    <a:pt x="35052" y="236219"/>
                  </a:lnTo>
                  <a:close/>
                </a:path>
                <a:path w="585470" h="457200">
                  <a:moveTo>
                    <a:pt x="239267" y="445008"/>
                  </a:moveTo>
                  <a:lnTo>
                    <a:pt x="216408" y="445008"/>
                  </a:lnTo>
                  <a:lnTo>
                    <a:pt x="236220" y="437388"/>
                  </a:lnTo>
                  <a:lnTo>
                    <a:pt x="216408" y="417576"/>
                  </a:lnTo>
                  <a:lnTo>
                    <a:pt x="216408" y="330708"/>
                  </a:lnTo>
                  <a:lnTo>
                    <a:pt x="222504" y="324612"/>
                  </a:lnTo>
                  <a:lnTo>
                    <a:pt x="563880" y="324612"/>
                  </a:lnTo>
                  <a:lnTo>
                    <a:pt x="563880" y="336804"/>
                  </a:lnTo>
                  <a:lnTo>
                    <a:pt x="239267" y="336804"/>
                  </a:lnTo>
                  <a:lnTo>
                    <a:pt x="228600" y="347472"/>
                  </a:lnTo>
                  <a:lnTo>
                    <a:pt x="239267" y="347472"/>
                  </a:lnTo>
                  <a:lnTo>
                    <a:pt x="239267" y="445008"/>
                  </a:lnTo>
                  <a:close/>
                </a:path>
                <a:path w="585470" h="457200">
                  <a:moveTo>
                    <a:pt x="580644" y="347472"/>
                  </a:moveTo>
                  <a:lnTo>
                    <a:pt x="239267" y="347472"/>
                  </a:lnTo>
                  <a:lnTo>
                    <a:pt x="239267" y="336804"/>
                  </a:lnTo>
                  <a:lnTo>
                    <a:pt x="563880" y="336804"/>
                  </a:lnTo>
                  <a:lnTo>
                    <a:pt x="574548" y="324612"/>
                  </a:lnTo>
                  <a:lnTo>
                    <a:pt x="585216" y="324612"/>
                  </a:lnTo>
                  <a:lnTo>
                    <a:pt x="585216" y="342900"/>
                  </a:lnTo>
                  <a:lnTo>
                    <a:pt x="580644" y="347472"/>
                  </a:lnTo>
                  <a:close/>
                </a:path>
                <a:path w="585470" h="457200">
                  <a:moveTo>
                    <a:pt x="239267" y="347472"/>
                  </a:moveTo>
                  <a:lnTo>
                    <a:pt x="228600" y="347472"/>
                  </a:lnTo>
                  <a:lnTo>
                    <a:pt x="239267" y="336804"/>
                  </a:lnTo>
                  <a:lnTo>
                    <a:pt x="239267" y="347472"/>
                  </a:lnTo>
                  <a:close/>
                </a:path>
                <a:path w="585470" h="457200">
                  <a:moveTo>
                    <a:pt x="216408" y="445008"/>
                  </a:moveTo>
                  <a:lnTo>
                    <a:pt x="216408" y="417576"/>
                  </a:lnTo>
                  <a:lnTo>
                    <a:pt x="236220" y="437388"/>
                  </a:lnTo>
                  <a:lnTo>
                    <a:pt x="216408" y="445008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134531" y="4798181"/>
            <a:ext cx="547604" cy="441076"/>
            <a:chOff x="3183635" y="5291327"/>
            <a:chExt cx="603885" cy="486409"/>
          </a:xfrm>
        </p:grpSpPr>
        <p:sp>
          <p:nvSpPr>
            <p:cNvPr id="48" name="object 48"/>
            <p:cNvSpPr/>
            <p:nvPr/>
          </p:nvSpPr>
          <p:spPr>
            <a:xfrm>
              <a:off x="3194303" y="5317235"/>
              <a:ext cx="577850" cy="433070"/>
            </a:xfrm>
            <a:custGeom>
              <a:avLst/>
              <a:gdLst/>
              <a:ahLst/>
              <a:cxnLst/>
              <a:rect l="l" t="t" r="r" b="b"/>
              <a:pathLst>
                <a:path w="577850" h="433070">
                  <a:moveTo>
                    <a:pt x="361188" y="432816"/>
                  </a:moveTo>
                  <a:lnTo>
                    <a:pt x="361188" y="324612"/>
                  </a:lnTo>
                  <a:lnTo>
                    <a:pt x="0" y="324612"/>
                  </a:lnTo>
                  <a:lnTo>
                    <a:pt x="0" y="108203"/>
                  </a:lnTo>
                  <a:lnTo>
                    <a:pt x="361188" y="108203"/>
                  </a:lnTo>
                  <a:lnTo>
                    <a:pt x="361188" y="0"/>
                  </a:lnTo>
                  <a:lnTo>
                    <a:pt x="577596" y="216408"/>
                  </a:lnTo>
                  <a:lnTo>
                    <a:pt x="361188" y="432816"/>
                  </a:lnTo>
                  <a:close/>
                </a:path>
              </a:pathLst>
            </a:custGeom>
            <a:solidFill>
              <a:srgbClr val="7B331C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9" name="object 49"/>
            <p:cNvSpPr/>
            <p:nvPr/>
          </p:nvSpPr>
          <p:spPr>
            <a:xfrm>
              <a:off x="3183635" y="5291327"/>
              <a:ext cx="603885" cy="486409"/>
            </a:xfrm>
            <a:custGeom>
              <a:avLst/>
              <a:gdLst/>
              <a:ahLst/>
              <a:cxnLst/>
              <a:rect l="l" t="t" r="r" b="b"/>
              <a:pathLst>
                <a:path w="603885" h="486410">
                  <a:moveTo>
                    <a:pt x="361187" y="134112"/>
                  </a:moveTo>
                  <a:lnTo>
                    <a:pt x="361187" y="0"/>
                  </a:lnTo>
                  <a:lnTo>
                    <a:pt x="387095" y="25908"/>
                  </a:lnTo>
                  <a:lnTo>
                    <a:pt x="382524" y="25908"/>
                  </a:lnTo>
                  <a:lnTo>
                    <a:pt x="364236" y="33528"/>
                  </a:lnTo>
                  <a:lnTo>
                    <a:pt x="382524" y="51815"/>
                  </a:lnTo>
                  <a:lnTo>
                    <a:pt x="382524" y="123444"/>
                  </a:lnTo>
                  <a:lnTo>
                    <a:pt x="371856" y="123444"/>
                  </a:lnTo>
                  <a:lnTo>
                    <a:pt x="361187" y="134112"/>
                  </a:lnTo>
                  <a:close/>
                </a:path>
                <a:path w="603885" h="486410">
                  <a:moveTo>
                    <a:pt x="382524" y="51815"/>
                  </a:moveTo>
                  <a:lnTo>
                    <a:pt x="364236" y="33528"/>
                  </a:lnTo>
                  <a:lnTo>
                    <a:pt x="382524" y="25908"/>
                  </a:lnTo>
                  <a:lnTo>
                    <a:pt x="382524" y="51815"/>
                  </a:lnTo>
                  <a:close/>
                </a:path>
                <a:path w="603885" h="486410">
                  <a:moveTo>
                    <a:pt x="573024" y="242316"/>
                  </a:moveTo>
                  <a:lnTo>
                    <a:pt x="382524" y="51815"/>
                  </a:lnTo>
                  <a:lnTo>
                    <a:pt x="382524" y="25908"/>
                  </a:lnTo>
                  <a:lnTo>
                    <a:pt x="387095" y="25908"/>
                  </a:lnTo>
                  <a:lnTo>
                    <a:pt x="595884" y="234696"/>
                  </a:lnTo>
                  <a:lnTo>
                    <a:pt x="580644" y="234696"/>
                  </a:lnTo>
                  <a:lnTo>
                    <a:pt x="573024" y="242316"/>
                  </a:lnTo>
                  <a:close/>
                </a:path>
                <a:path w="603885" h="486410">
                  <a:moveTo>
                    <a:pt x="361187" y="362712"/>
                  </a:moveTo>
                  <a:lnTo>
                    <a:pt x="0" y="362712"/>
                  </a:lnTo>
                  <a:lnTo>
                    <a:pt x="0" y="123444"/>
                  </a:lnTo>
                  <a:lnTo>
                    <a:pt x="361187" y="123444"/>
                  </a:lnTo>
                  <a:lnTo>
                    <a:pt x="361187" y="134112"/>
                  </a:lnTo>
                  <a:lnTo>
                    <a:pt x="21336" y="134112"/>
                  </a:lnTo>
                  <a:lnTo>
                    <a:pt x="10668" y="146304"/>
                  </a:lnTo>
                  <a:lnTo>
                    <a:pt x="21336" y="146304"/>
                  </a:lnTo>
                  <a:lnTo>
                    <a:pt x="21336" y="339852"/>
                  </a:lnTo>
                  <a:lnTo>
                    <a:pt x="10668" y="339852"/>
                  </a:lnTo>
                  <a:lnTo>
                    <a:pt x="21336" y="350520"/>
                  </a:lnTo>
                  <a:lnTo>
                    <a:pt x="361187" y="350520"/>
                  </a:lnTo>
                  <a:lnTo>
                    <a:pt x="361187" y="362712"/>
                  </a:lnTo>
                  <a:close/>
                </a:path>
                <a:path w="603885" h="486410">
                  <a:moveTo>
                    <a:pt x="382524" y="146304"/>
                  </a:moveTo>
                  <a:lnTo>
                    <a:pt x="21336" y="146304"/>
                  </a:lnTo>
                  <a:lnTo>
                    <a:pt x="21336" y="134112"/>
                  </a:lnTo>
                  <a:lnTo>
                    <a:pt x="361187" y="134112"/>
                  </a:lnTo>
                  <a:lnTo>
                    <a:pt x="371856" y="123444"/>
                  </a:lnTo>
                  <a:lnTo>
                    <a:pt x="382524" y="123444"/>
                  </a:lnTo>
                  <a:lnTo>
                    <a:pt x="382524" y="146304"/>
                  </a:lnTo>
                  <a:close/>
                </a:path>
                <a:path w="603885" h="486410">
                  <a:moveTo>
                    <a:pt x="21336" y="146304"/>
                  </a:moveTo>
                  <a:lnTo>
                    <a:pt x="10668" y="146304"/>
                  </a:lnTo>
                  <a:lnTo>
                    <a:pt x="21336" y="134112"/>
                  </a:lnTo>
                  <a:lnTo>
                    <a:pt x="21336" y="146304"/>
                  </a:lnTo>
                  <a:close/>
                </a:path>
                <a:path w="603885" h="486410">
                  <a:moveTo>
                    <a:pt x="580644" y="249936"/>
                  </a:moveTo>
                  <a:lnTo>
                    <a:pt x="573024" y="242316"/>
                  </a:lnTo>
                  <a:lnTo>
                    <a:pt x="580644" y="234696"/>
                  </a:lnTo>
                  <a:lnTo>
                    <a:pt x="580644" y="249936"/>
                  </a:lnTo>
                  <a:close/>
                </a:path>
                <a:path w="603885" h="486410">
                  <a:moveTo>
                    <a:pt x="595931" y="249936"/>
                  </a:moveTo>
                  <a:lnTo>
                    <a:pt x="580644" y="249936"/>
                  </a:lnTo>
                  <a:lnTo>
                    <a:pt x="580644" y="234696"/>
                  </a:lnTo>
                  <a:lnTo>
                    <a:pt x="595884" y="234696"/>
                  </a:lnTo>
                  <a:lnTo>
                    <a:pt x="603504" y="242316"/>
                  </a:lnTo>
                  <a:lnTo>
                    <a:pt x="595931" y="249936"/>
                  </a:lnTo>
                  <a:close/>
                </a:path>
                <a:path w="603885" h="486410">
                  <a:moveTo>
                    <a:pt x="388448" y="458724"/>
                  </a:moveTo>
                  <a:lnTo>
                    <a:pt x="382524" y="458724"/>
                  </a:lnTo>
                  <a:lnTo>
                    <a:pt x="382524" y="432816"/>
                  </a:lnTo>
                  <a:lnTo>
                    <a:pt x="573024" y="242316"/>
                  </a:lnTo>
                  <a:lnTo>
                    <a:pt x="580644" y="249936"/>
                  </a:lnTo>
                  <a:lnTo>
                    <a:pt x="595931" y="249936"/>
                  </a:lnTo>
                  <a:lnTo>
                    <a:pt x="388448" y="458724"/>
                  </a:lnTo>
                  <a:close/>
                </a:path>
                <a:path w="603885" h="486410">
                  <a:moveTo>
                    <a:pt x="21336" y="350520"/>
                  </a:moveTo>
                  <a:lnTo>
                    <a:pt x="10668" y="339852"/>
                  </a:lnTo>
                  <a:lnTo>
                    <a:pt x="21336" y="339852"/>
                  </a:lnTo>
                  <a:lnTo>
                    <a:pt x="21336" y="350520"/>
                  </a:lnTo>
                  <a:close/>
                </a:path>
                <a:path w="603885" h="486410">
                  <a:moveTo>
                    <a:pt x="382524" y="362712"/>
                  </a:moveTo>
                  <a:lnTo>
                    <a:pt x="371856" y="362712"/>
                  </a:lnTo>
                  <a:lnTo>
                    <a:pt x="361187" y="350520"/>
                  </a:lnTo>
                  <a:lnTo>
                    <a:pt x="21336" y="350520"/>
                  </a:lnTo>
                  <a:lnTo>
                    <a:pt x="21336" y="339852"/>
                  </a:lnTo>
                  <a:lnTo>
                    <a:pt x="382524" y="339852"/>
                  </a:lnTo>
                  <a:lnTo>
                    <a:pt x="382524" y="362712"/>
                  </a:lnTo>
                  <a:close/>
                </a:path>
                <a:path w="603885" h="486410">
                  <a:moveTo>
                    <a:pt x="361187" y="486156"/>
                  </a:moveTo>
                  <a:lnTo>
                    <a:pt x="361187" y="350520"/>
                  </a:lnTo>
                  <a:lnTo>
                    <a:pt x="371856" y="362712"/>
                  </a:lnTo>
                  <a:lnTo>
                    <a:pt x="382524" y="362712"/>
                  </a:lnTo>
                  <a:lnTo>
                    <a:pt x="382524" y="432816"/>
                  </a:lnTo>
                  <a:lnTo>
                    <a:pt x="364236" y="451104"/>
                  </a:lnTo>
                  <a:lnTo>
                    <a:pt x="382524" y="458724"/>
                  </a:lnTo>
                  <a:lnTo>
                    <a:pt x="388448" y="458724"/>
                  </a:lnTo>
                  <a:lnTo>
                    <a:pt x="361187" y="486156"/>
                  </a:lnTo>
                  <a:close/>
                </a:path>
                <a:path w="603885" h="486410">
                  <a:moveTo>
                    <a:pt x="382524" y="458724"/>
                  </a:moveTo>
                  <a:lnTo>
                    <a:pt x="364236" y="451104"/>
                  </a:lnTo>
                  <a:lnTo>
                    <a:pt x="382524" y="432816"/>
                  </a:lnTo>
                  <a:lnTo>
                    <a:pt x="382524" y="458724"/>
                  </a:lnTo>
                  <a:close/>
                </a:path>
              </a:pathLst>
            </a:custGeom>
            <a:solidFill>
              <a:srgbClr val="592413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9367" y="778949"/>
            <a:ext cx="6878471" cy="963449"/>
          </a:xfrm>
          <a:prstGeom prst="rect">
            <a:avLst/>
          </a:prstGeom>
        </p:spPr>
        <p:txBody>
          <a:bodyPr vert="horz" wrap="square" lIns="0" tIns="39731" rIns="0" bIns="0" rtlCol="0">
            <a:spAutoFit/>
          </a:bodyPr>
          <a:lstStyle/>
          <a:p>
            <a:pPr marL="323610" marR="4607"/>
            <a:r>
              <a:rPr sz="2000" b="1" spc="-9" dirty="0">
                <a:latin typeface="Arial"/>
                <a:cs typeface="Arial"/>
              </a:rPr>
              <a:t>Анализ</a:t>
            </a:r>
            <a:r>
              <a:rPr sz="2000" b="1" spc="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содержания</a:t>
            </a:r>
            <a:r>
              <a:rPr sz="2000" b="1" spc="-9" dirty="0">
                <a:latin typeface="Arial"/>
                <a:cs typeface="Arial"/>
              </a:rPr>
              <a:t> главных нормативных</a:t>
            </a:r>
            <a:r>
              <a:rPr sz="2000" b="1" spc="36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документов, </a:t>
            </a:r>
            <a:r>
              <a:rPr sz="2000" b="1" spc="-426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регламентирующих</a:t>
            </a:r>
            <a:r>
              <a:rPr sz="2000" b="1" spc="36" dirty="0">
                <a:latin typeface="Arial"/>
                <a:cs typeface="Arial"/>
              </a:rPr>
              <a:t> </a:t>
            </a:r>
            <a:r>
              <a:rPr sz="2000" b="1" spc="-9" dirty="0">
                <a:latin typeface="Arial"/>
                <a:cs typeface="Arial"/>
              </a:rPr>
              <a:t>перевод</a:t>
            </a:r>
            <a:r>
              <a:rPr sz="2000" b="1" spc="23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аспирантуры</a:t>
            </a:r>
            <a:r>
              <a:rPr sz="2000" b="1" spc="54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на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ФГТ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1923" y="614149"/>
            <a:ext cx="1696662" cy="26191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71923" y="3624689"/>
            <a:ext cx="1846787" cy="26191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37230" y="2169199"/>
            <a:ext cx="3570193" cy="2019871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58542">
              <a:spcBef>
                <a:spcPts val="91"/>
              </a:spcBef>
            </a:pPr>
            <a:r>
              <a:rPr sz="1600" b="1" spc="-5" dirty="0">
                <a:latin typeface="Arial"/>
                <a:cs typeface="Arial"/>
              </a:rPr>
              <a:t>ФГТ</a:t>
            </a:r>
            <a:r>
              <a:rPr sz="1600" b="1" spc="-9" dirty="0">
                <a:latin typeface="Arial"/>
                <a:cs typeface="Arial"/>
              </a:rPr>
              <a:t> </a:t>
            </a:r>
            <a:r>
              <a:rPr sz="1600" b="1" spc="-14" dirty="0">
                <a:latin typeface="Arial"/>
                <a:cs typeface="Arial"/>
              </a:rPr>
              <a:t>регламентируют:</a:t>
            </a:r>
            <a:endParaRPr sz="1600" dirty="0">
              <a:latin typeface="Arial"/>
              <a:cs typeface="Arial"/>
            </a:endParaRPr>
          </a:p>
          <a:p>
            <a:pPr marL="193475" marR="1026108" indent="-182534">
              <a:lnSpc>
                <a:spcPts val="1542"/>
              </a:lnSpc>
              <a:spcBef>
                <a:spcPts val="1333"/>
              </a:spcBef>
              <a:buChar char="•"/>
              <a:tabLst>
                <a:tab pos="193475" algn="l"/>
                <a:tab pos="194051" algn="l"/>
              </a:tabLst>
            </a:pPr>
            <a:r>
              <a:rPr sz="1600" spc="-9" dirty="0">
                <a:latin typeface="Microsoft Sans Serif"/>
                <a:cs typeface="Microsoft Sans Serif"/>
              </a:rPr>
              <a:t>структуру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программы </a:t>
            </a:r>
            <a:r>
              <a:rPr sz="1600" spc="-358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аспирантуры;</a:t>
            </a:r>
            <a:endParaRPr sz="1600" dirty="0">
              <a:latin typeface="Microsoft Sans Serif"/>
              <a:cs typeface="Microsoft Sans Serif"/>
            </a:endParaRPr>
          </a:p>
          <a:p>
            <a:pPr marL="193475" indent="-182534">
              <a:spcBef>
                <a:spcPts val="313"/>
              </a:spcBef>
              <a:buChar char="•"/>
              <a:tabLst>
                <a:tab pos="193475" algn="l"/>
                <a:tab pos="194051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сроки</a:t>
            </a:r>
            <a:r>
              <a:rPr sz="1600" spc="-18" dirty="0">
                <a:latin typeface="Microsoft Sans Serif"/>
                <a:cs typeface="Microsoft Sans Serif"/>
              </a:rPr>
              <a:t> </a:t>
            </a:r>
            <a:r>
              <a:rPr sz="1600" spc="9" dirty="0">
                <a:latin typeface="Microsoft Sans Serif"/>
                <a:cs typeface="Microsoft Sans Serif"/>
              </a:rPr>
              <a:t>ее освоения;</a:t>
            </a:r>
            <a:endParaRPr sz="1600" dirty="0">
              <a:latin typeface="Microsoft Sans Serif"/>
              <a:cs typeface="Microsoft Sans Serif"/>
            </a:endParaRPr>
          </a:p>
          <a:p>
            <a:pPr marL="193475" indent="-182534">
              <a:spcBef>
                <a:spcPts val="340"/>
              </a:spcBef>
              <a:buChar char="•"/>
              <a:tabLst>
                <a:tab pos="193475" algn="l"/>
                <a:tab pos="194051" algn="l"/>
              </a:tabLst>
            </a:pPr>
            <a:r>
              <a:rPr sz="1600" spc="9" dirty="0">
                <a:latin typeface="Microsoft Sans Serif"/>
                <a:cs typeface="Microsoft Sans Serif"/>
              </a:rPr>
              <a:t>условия</a:t>
            </a:r>
            <a:r>
              <a:rPr sz="1600" spc="32" dirty="0">
                <a:latin typeface="Microsoft Sans Serif"/>
                <a:cs typeface="Microsoft Sans Serif"/>
              </a:rPr>
              <a:t> </a:t>
            </a:r>
            <a:r>
              <a:rPr sz="1600" spc="9" dirty="0">
                <a:latin typeface="Microsoft Sans Serif"/>
                <a:cs typeface="Microsoft Sans Serif"/>
              </a:rPr>
              <a:t>ее</a:t>
            </a:r>
            <a:r>
              <a:rPr sz="1600" spc="27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реализации;</a:t>
            </a:r>
            <a:endParaRPr sz="1600" dirty="0">
              <a:latin typeface="Microsoft Sans Serif"/>
              <a:cs typeface="Microsoft Sans Serif"/>
            </a:endParaRPr>
          </a:p>
          <a:p>
            <a:pPr marL="193475" marR="4607" indent="-182534">
              <a:lnSpc>
                <a:spcPts val="1542"/>
              </a:lnSpc>
              <a:spcBef>
                <a:spcPts val="508"/>
              </a:spcBef>
              <a:buChar char="•"/>
              <a:tabLst>
                <a:tab pos="194051" algn="l"/>
              </a:tabLst>
            </a:pPr>
            <a:r>
              <a:rPr sz="1600" spc="9" dirty="0">
                <a:latin typeface="Microsoft Sans Serif"/>
                <a:cs typeface="Microsoft Sans Serif"/>
              </a:rPr>
              <a:t>формы </a:t>
            </a:r>
            <a:r>
              <a:rPr sz="1600" dirty="0">
                <a:latin typeface="Microsoft Sans Serif"/>
                <a:cs typeface="Microsoft Sans Serif"/>
              </a:rPr>
              <a:t>получения </a:t>
            </a:r>
            <a:r>
              <a:rPr sz="1600" spc="5" dirty="0">
                <a:latin typeface="Microsoft Sans Serif"/>
                <a:cs typeface="Microsoft Sans Serif"/>
              </a:rPr>
              <a:t>образования </a:t>
            </a:r>
            <a:r>
              <a:rPr sz="1600" spc="14" dirty="0">
                <a:latin typeface="Microsoft Sans Serif"/>
                <a:cs typeface="Microsoft Sans Serif"/>
              </a:rPr>
              <a:t>и </a:t>
            </a:r>
            <a:r>
              <a:rPr sz="1600" spc="-363" dirty="0">
                <a:latin typeface="Microsoft Sans Serif"/>
                <a:cs typeface="Microsoft Sans Serif"/>
              </a:rPr>
              <a:t> </a:t>
            </a:r>
            <a:r>
              <a:rPr sz="1600" spc="9" dirty="0">
                <a:latin typeface="Microsoft Sans Serif"/>
                <a:cs typeface="Microsoft Sans Serif"/>
              </a:rPr>
              <a:t>формы </a:t>
            </a:r>
            <a:r>
              <a:rPr sz="1600" dirty="0">
                <a:latin typeface="Microsoft Sans Serif"/>
                <a:cs typeface="Microsoft Sans Serif"/>
              </a:rPr>
              <a:t>обучения </a:t>
            </a:r>
            <a:r>
              <a:rPr sz="1600" spc="-5" dirty="0">
                <a:latin typeface="Microsoft Sans Serif"/>
                <a:cs typeface="Microsoft Sans Serif"/>
              </a:rPr>
              <a:t>по программам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аспирантуры.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0790" y="2167818"/>
            <a:ext cx="4037640" cy="4586419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48369" algn="ctr">
              <a:spcBef>
                <a:spcPts val="103"/>
              </a:spcBef>
            </a:pPr>
            <a:r>
              <a:rPr sz="1600" b="1" spc="-5" dirty="0">
                <a:latin typeface="Arial"/>
                <a:cs typeface="Arial"/>
              </a:rPr>
              <a:t>Положение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9" dirty="0">
                <a:latin typeface="Arial"/>
                <a:cs typeface="Arial"/>
              </a:rPr>
              <a:t>устанавливает:</a:t>
            </a:r>
            <a:endParaRPr sz="1600" dirty="0">
              <a:latin typeface="Arial"/>
              <a:cs typeface="Arial"/>
            </a:endParaRPr>
          </a:p>
          <a:p>
            <a:pPr marL="11516" marR="263149">
              <a:lnSpc>
                <a:spcPts val="1542"/>
              </a:lnSpc>
              <a:spcBef>
                <a:spcPts val="1310"/>
              </a:spcBef>
              <a:buChar char="•"/>
              <a:tabLst>
                <a:tab pos="124953" algn="l"/>
              </a:tabLst>
            </a:pPr>
            <a:r>
              <a:rPr sz="1600" spc="9" dirty="0">
                <a:latin typeface="Microsoft Sans Serif"/>
                <a:cs typeface="Microsoft Sans Serif"/>
              </a:rPr>
              <a:t>требования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77" dirty="0">
                <a:latin typeface="Microsoft Sans Serif"/>
                <a:cs typeface="Microsoft Sans Serif"/>
              </a:rPr>
              <a:t>к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организациям,</a:t>
            </a:r>
            <a:r>
              <a:rPr sz="1600" spc="-23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реализующим </a:t>
            </a:r>
            <a:r>
              <a:rPr sz="1600" spc="-358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программы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аспирантуры;</a:t>
            </a:r>
            <a:endParaRPr sz="1600" dirty="0">
              <a:latin typeface="Microsoft Sans Serif"/>
              <a:cs typeface="Microsoft Sans Serif"/>
            </a:endParaRPr>
          </a:p>
          <a:p>
            <a:pPr marL="124377" indent="-113436">
              <a:spcBef>
                <a:spcPts val="313"/>
              </a:spcBef>
              <a:buChar char="•"/>
              <a:tabLst>
                <a:tab pos="124953" algn="l"/>
              </a:tabLst>
            </a:pPr>
            <a:r>
              <a:rPr sz="1600" spc="9" dirty="0">
                <a:latin typeface="Microsoft Sans Serif"/>
                <a:cs typeface="Microsoft Sans Serif"/>
              </a:rPr>
              <a:t>требования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77" dirty="0">
                <a:latin typeface="Microsoft Sans Serif"/>
                <a:cs typeface="Microsoft Sans Serif"/>
              </a:rPr>
              <a:t>к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формам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обучения;</a:t>
            </a:r>
          </a:p>
          <a:p>
            <a:pPr marL="124377" indent="-113436">
              <a:spcBef>
                <a:spcPts val="336"/>
              </a:spcBef>
              <a:buChar char="•"/>
              <a:tabLst>
                <a:tab pos="124953" algn="l"/>
              </a:tabLst>
            </a:pPr>
            <a:r>
              <a:rPr sz="1600" spc="5" dirty="0">
                <a:latin typeface="Microsoft Sans Serif"/>
                <a:cs typeface="Microsoft Sans Serif"/>
              </a:rPr>
              <a:t>права аспирантов;</a:t>
            </a:r>
            <a:endParaRPr sz="1600" dirty="0">
              <a:latin typeface="Microsoft Sans Serif"/>
              <a:cs typeface="Microsoft Sans Serif"/>
            </a:endParaRPr>
          </a:p>
          <a:p>
            <a:pPr marL="11516" marR="392131">
              <a:lnSpc>
                <a:spcPts val="1542"/>
              </a:lnSpc>
              <a:spcBef>
                <a:spcPts val="512"/>
              </a:spcBef>
              <a:buChar char="•"/>
              <a:tabLst>
                <a:tab pos="124953" algn="l"/>
              </a:tabLst>
            </a:pPr>
            <a:r>
              <a:rPr sz="1600" spc="9" dirty="0">
                <a:latin typeface="Microsoft Sans Serif"/>
                <a:cs typeface="Microsoft Sans Serif"/>
              </a:rPr>
              <a:t>требования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77" dirty="0">
                <a:latin typeface="Microsoft Sans Serif"/>
                <a:cs typeface="Microsoft Sans Serif"/>
              </a:rPr>
              <a:t>к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9" dirty="0">
                <a:latin typeface="Microsoft Sans Serif"/>
                <a:cs typeface="Microsoft Sans Serif"/>
              </a:rPr>
              <a:t>направленности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14" dirty="0">
                <a:latin typeface="Microsoft Sans Serif"/>
                <a:cs typeface="Microsoft Sans Serif"/>
              </a:rPr>
              <a:t>(профилю) </a:t>
            </a:r>
            <a:r>
              <a:rPr sz="1600" spc="-358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программ;</a:t>
            </a:r>
            <a:endParaRPr sz="1600" dirty="0">
              <a:latin typeface="Microsoft Sans Serif"/>
              <a:cs typeface="Microsoft Sans Serif"/>
            </a:endParaRPr>
          </a:p>
          <a:p>
            <a:pPr marL="11516" marR="4607">
              <a:lnSpc>
                <a:spcPts val="1542"/>
              </a:lnSpc>
              <a:spcBef>
                <a:spcPts val="485"/>
              </a:spcBef>
              <a:buChar char="•"/>
              <a:tabLst>
                <a:tab pos="124953" algn="l"/>
              </a:tabLst>
            </a:pPr>
            <a:r>
              <a:rPr sz="1600" spc="-9" dirty="0">
                <a:latin typeface="Microsoft Sans Serif"/>
                <a:cs typeface="Microsoft Sans Serif"/>
              </a:rPr>
              <a:t>порядок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организации</a:t>
            </a:r>
            <a:r>
              <a:rPr sz="1600" spc="-14" dirty="0">
                <a:latin typeface="Microsoft Sans Serif"/>
                <a:cs typeface="Microsoft Sans Serif"/>
              </a:rPr>
              <a:t> </a:t>
            </a:r>
            <a:r>
              <a:rPr sz="1600" spc="14" dirty="0">
                <a:latin typeface="Microsoft Sans Serif"/>
                <a:cs typeface="Microsoft Sans Serif"/>
              </a:rPr>
              <a:t>и </a:t>
            </a:r>
            <a:r>
              <a:rPr sz="1600" spc="9" dirty="0">
                <a:latin typeface="Microsoft Sans Serif"/>
                <a:cs typeface="Microsoft Sans Serif"/>
              </a:rPr>
              <a:t>осуществления </a:t>
            </a:r>
            <a:r>
              <a:rPr sz="1600" spc="1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образовательной</a:t>
            </a:r>
            <a:r>
              <a:rPr sz="1600" spc="-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деятельности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по</a:t>
            </a:r>
            <a:r>
              <a:rPr sz="1600" spc="27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программам </a:t>
            </a:r>
            <a:r>
              <a:rPr sz="1600" spc="-363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аспирантуры;</a:t>
            </a:r>
            <a:endParaRPr sz="1600" dirty="0">
              <a:latin typeface="Microsoft Sans Serif"/>
              <a:cs typeface="Microsoft Sans Serif"/>
            </a:endParaRPr>
          </a:p>
          <a:p>
            <a:pPr marL="11516" marR="828602">
              <a:lnSpc>
                <a:spcPts val="1542"/>
              </a:lnSpc>
              <a:spcBef>
                <a:spcPts val="481"/>
              </a:spcBef>
              <a:buChar char="•"/>
              <a:tabLst>
                <a:tab pos="124953" algn="l"/>
              </a:tabLst>
            </a:pPr>
            <a:r>
              <a:rPr sz="1600" spc="9" dirty="0">
                <a:latin typeface="Microsoft Sans Serif"/>
                <a:cs typeface="Microsoft Sans Serif"/>
              </a:rPr>
              <a:t>требования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77" dirty="0">
                <a:latin typeface="Microsoft Sans Serif"/>
                <a:cs typeface="Microsoft Sans Serif"/>
              </a:rPr>
              <a:t>к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составу</a:t>
            </a:r>
            <a:r>
              <a:rPr sz="1600" spc="14" dirty="0">
                <a:latin typeface="Microsoft Sans Serif"/>
                <a:cs typeface="Microsoft Sans Serif"/>
              </a:rPr>
              <a:t> и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содержанию </a:t>
            </a:r>
            <a:r>
              <a:rPr sz="1600" spc="-358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программ</a:t>
            </a:r>
            <a:r>
              <a:rPr sz="1600" spc="27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аспирантуры;</a:t>
            </a:r>
            <a:endParaRPr sz="1600" dirty="0">
              <a:latin typeface="Microsoft Sans Serif"/>
              <a:cs typeface="Microsoft Sans Serif"/>
            </a:endParaRPr>
          </a:p>
          <a:p>
            <a:pPr marL="11516" marR="619004">
              <a:lnSpc>
                <a:spcPts val="1542"/>
              </a:lnSpc>
              <a:spcBef>
                <a:spcPts val="485"/>
              </a:spcBef>
              <a:buChar char="•"/>
              <a:tabLst>
                <a:tab pos="124953" algn="l"/>
              </a:tabLst>
            </a:pPr>
            <a:r>
              <a:rPr sz="1600" spc="9" dirty="0">
                <a:latin typeface="Microsoft Sans Serif"/>
                <a:cs typeface="Microsoft Sans Serif"/>
              </a:rPr>
              <a:t>требования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77" dirty="0">
                <a:latin typeface="Microsoft Sans Serif"/>
                <a:cs typeface="Microsoft Sans Serif"/>
              </a:rPr>
              <a:t>к</a:t>
            </a:r>
            <a:r>
              <a:rPr sz="1600" spc="14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научным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9" dirty="0">
                <a:latin typeface="Microsoft Sans Serif"/>
                <a:cs typeface="Microsoft Sans Serif"/>
              </a:rPr>
              <a:t>руководителям, </a:t>
            </a:r>
            <a:r>
              <a:rPr sz="1600" spc="-358" dirty="0">
                <a:latin typeface="Microsoft Sans Serif"/>
                <a:cs typeface="Microsoft Sans Serif"/>
              </a:rPr>
              <a:t> </a:t>
            </a:r>
            <a:r>
              <a:rPr sz="1600" spc="-14" dirty="0">
                <a:latin typeface="Microsoft Sans Serif"/>
                <a:cs typeface="Microsoft Sans Serif"/>
              </a:rPr>
              <a:t>консультантам</a:t>
            </a:r>
            <a:r>
              <a:rPr sz="1600" spc="32" dirty="0">
                <a:latin typeface="Microsoft Sans Serif"/>
                <a:cs typeface="Microsoft Sans Serif"/>
              </a:rPr>
              <a:t> </a:t>
            </a:r>
            <a:r>
              <a:rPr sz="1600" spc="14" dirty="0">
                <a:latin typeface="Microsoft Sans Serif"/>
                <a:cs typeface="Microsoft Sans Serif"/>
              </a:rPr>
              <a:t>и их </a:t>
            </a:r>
            <a:r>
              <a:rPr sz="1600" spc="5" dirty="0">
                <a:latin typeface="Microsoft Sans Serif"/>
                <a:cs typeface="Microsoft Sans Serif"/>
              </a:rPr>
              <a:t>функциональные 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обязанности;</a:t>
            </a:r>
            <a:endParaRPr sz="1600" dirty="0">
              <a:latin typeface="Microsoft Sans Serif"/>
              <a:cs typeface="Microsoft Sans Serif"/>
            </a:endParaRPr>
          </a:p>
          <a:p>
            <a:pPr marL="11516" marR="187141">
              <a:lnSpc>
                <a:spcPts val="1542"/>
              </a:lnSpc>
              <a:spcBef>
                <a:spcPts val="490"/>
              </a:spcBef>
              <a:buChar char="•"/>
              <a:tabLst>
                <a:tab pos="124953" algn="l"/>
              </a:tabLst>
            </a:pPr>
            <a:r>
              <a:rPr sz="1600" spc="-9" dirty="0">
                <a:latin typeface="Microsoft Sans Serif"/>
                <a:cs typeface="Microsoft Sans Serif"/>
              </a:rPr>
              <a:t>порядок</a:t>
            </a:r>
            <a:r>
              <a:rPr sz="1600" spc="14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сопровождения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spc="-9" dirty="0">
                <a:latin typeface="Microsoft Sans Serif"/>
                <a:cs typeface="Microsoft Sans Serif"/>
              </a:rPr>
              <a:t>выпускников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14" dirty="0">
                <a:latin typeface="Microsoft Sans Serif"/>
                <a:cs typeface="Microsoft Sans Serif"/>
              </a:rPr>
              <a:t>после </a:t>
            </a:r>
            <a:r>
              <a:rPr sz="1600" spc="-363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окончания</a:t>
            </a:r>
            <a:r>
              <a:rPr sz="1600" spc="9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обучения</a:t>
            </a:r>
            <a:r>
              <a:rPr sz="1600" spc="23" dirty="0">
                <a:latin typeface="Microsoft Sans Serif"/>
                <a:cs typeface="Microsoft Sans Serif"/>
              </a:rPr>
              <a:t> </a:t>
            </a:r>
            <a:r>
              <a:rPr sz="1600" spc="14" dirty="0">
                <a:latin typeface="Microsoft Sans Serif"/>
                <a:cs typeface="Microsoft Sans Serif"/>
              </a:rPr>
              <a:t>в</a:t>
            </a:r>
            <a:r>
              <a:rPr sz="1600" spc="23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аспирантуре.</a:t>
            </a:r>
            <a:endParaRPr sz="16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0374" y="1734366"/>
            <a:ext cx="3832649" cy="2406346"/>
            <a:chOff x="797051" y="1912620"/>
            <a:chExt cx="4226560" cy="2653665"/>
          </a:xfrm>
        </p:grpSpPr>
        <p:sp>
          <p:nvSpPr>
            <p:cNvPr id="3" name="object 3"/>
            <p:cNvSpPr/>
            <p:nvPr/>
          </p:nvSpPr>
          <p:spPr>
            <a:xfrm>
              <a:off x="803147" y="1918716"/>
              <a:ext cx="4215765" cy="2641600"/>
            </a:xfrm>
            <a:custGeom>
              <a:avLst/>
              <a:gdLst/>
              <a:ahLst/>
              <a:cxnLst/>
              <a:rect l="l" t="t" r="r" b="b"/>
              <a:pathLst>
                <a:path w="4215765" h="2641600">
                  <a:moveTo>
                    <a:pt x="4215384" y="2641091"/>
                  </a:moveTo>
                  <a:lnTo>
                    <a:pt x="0" y="2641091"/>
                  </a:lnTo>
                  <a:lnTo>
                    <a:pt x="0" y="0"/>
                  </a:lnTo>
                  <a:lnTo>
                    <a:pt x="4215384" y="0"/>
                  </a:lnTo>
                  <a:lnTo>
                    <a:pt x="4215384" y="264109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4" name="object 4"/>
            <p:cNvSpPr/>
            <p:nvPr/>
          </p:nvSpPr>
          <p:spPr>
            <a:xfrm>
              <a:off x="797051" y="1912620"/>
              <a:ext cx="4226560" cy="2653665"/>
            </a:xfrm>
            <a:custGeom>
              <a:avLst/>
              <a:gdLst/>
              <a:ahLst/>
              <a:cxnLst/>
              <a:rect l="l" t="t" r="r" b="b"/>
              <a:pathLst>
                <a:path w="4226560" h="2653665">
                  <a:moveTo>
                    <a:pt x="4226052" y="2653284"/>
                  </a:moveTo>
                  <a:lnTo>
                    <a:pt x="0" y="2653284"/>
                  </a:lnTo>
                  <a:lnTo>
                    <a:pt x="0" y="0"/>
                  </a:lnTo>
                  <a:lnTo>
                    <a:pt x="4226052" y="0"/>
                  </a:lnTo>
                  <a:lnTo>
                    <a:pt x="4226052" y="6096"/>
                  </a:lnTo>
                  <a:lnTo>
                    <a:pt x="10668" y="6096"/>
                  </a:lnTo>
                  <a:lnTo>
                    <a:pt x="6096" y="12192"/>
                  </a:lnTo>
                  <a:lnTo>
                    <a:pt x="10668" y="12192"/>
                  </a:lnTo>
                  <a:lnTo>
                    <a:pt x="10668" y="2642616"/>
                  </a:lnTo>
                  <a:lnTo>
                    <a:pt x="6096" y="2642616"/>
                  </a:lnTo>
                  <a:lnTo>
                    <a:pt x="10668" y="2647188"/>
                  </a:lnTo>
                  <a:lnTo>
                    <a:pt x="4226052" y="2647188"/>
                  </a:lnTo>
                  <a:lnTo>
                    <a:pt x="4226052" y="2653284"/>
                  </a:lnTo>
                  <a:close/>
                </a:path>
                <a:path w="4226560" h="2653665">
                  <a:moveTo>
                    <a:pt x="10668" y="12192"/>
                  </a:moveTo>
                  <a:lnTo>
                    <a:pt x="6096" y="12192"/>
                  </a:lnTo>
                  <a:lnTo>
                    <a:pt x="10668" y="6096"/>
                  </a:lnTo>
                  <a:lnTo>
                    <a:pt x="10668" y="12192"/>
                  </a:lnTo>
                  <a:close/>
                </a:path>
                <a:path w="4226560" h="2653665">
                  <a:moveTo>
                    <a:pt x="4215384" y="12192"/>
                  </a:moveTo>
                  <a:lnTo>
                    <a:pt x="10668" y="12192"/>
                  </a:lnTo>
                  <a:lnTo>
                    <a:pt x="10668" y="6096"/>
                  </a:lnTo>
                  <a:lnTo>
                    <a:pt x="4215384" y="6096"/>
                  </a:lnTo>
                  <a:lnTo>
                    <a:pt x="4215384" y="12192"/>
                  </a:lnTo>
                  <a:close/>
                </a:path>
                <a:path w="4226560" h="2653665">
                  <a:moveTo>
                    <a:pt x="4215384" y="2647188"/>
                  </a:moveTo>
                  <a:lnTo>
                    <a:pt x="4215384" y="6096"/>
                  </a:lnTo>
                  <a:lnTo>
                    <a:pt x="4221480" y="12192"/>
                  </a:lnTo>
                  <a:lnTo>
                    <a:pt x="4226052" y="12192"/>
                  </a:lnTo>
                  <a:lnTo>
                    <a:pt x="4226052" y="2642616"/>
                  </a:lnTo>
                  <a:lnTo>
                    <a:pt x="4221480" y="2642616"/>
                  </a:lnTo>
                  <a:lnTo>
                    <a:pt x="4215384" y="2647188"/>
                  </a:lnTo>
                  <a:close/>
                </a:path>
                <a:path w="4226560" h="2653665">
                  <a:moveTo>
                    <a:pt x="4226052" y="12192"/>
                  </a:moveTo>
                  <a:lnTo>
                    <a:pt x="4221480" y="12192"/>
                  </a:lnTo>
                  <a:lnTo>
                    <a:pt x="4215384" y="6096"/>
                  </a:lnTo>
                  <a:lnTo>
                    <a:pt x="4226052" y="6096"/>
                  </a:lnTo>
                  <a:lnTo>
                    <a:pt x="4226052" y="12192"/>
                  </a:lnTo>
                  <a:close/>
                </a:path>
                <a:path w="4226560" h="2653665">
                  <a:moveTo>
                    <a:pt x="10668" y="2647188"/>
                  </a:moveTo>
                  <a:lnTo>
                    <a:pt x="6096" y="2642616"/>
                  </a:lnTo>
                  <a:lnTo>
                    <a:pt x="10668" y="2642616"/>
                  </a:lnTo>
                  <a:lnTo>
                    <a:pt x="10668" y="2647188"/>
                  </a:lnTo>
                  <a:close/>
                </a:path>
                <a:path w="4226560" h="2653665">
                  <a:moveTo>
                    <a:pt x="4215384" y="2647188"/>
                  </a:moveTo>
                  <a:lnTo>
                    <a:pt x="10668" y="2647188"/>
                  </a:lnTo>
                  <a:lnTo>
                    <a:pt x="10668" y="2642616"/>
                  </a:lnTo>
                  <a:lnTo>
                    <a:pt x="4215384" y="2642616"/>
                  </a:lnTo>
                  <a:lnTo>
                    <a:pt x="4215384" y="2647188"/>
                  </a:lnTo>
                  <a:close/>
                </a:path>
                <a:path w="4226560" h="2653665">
                  <a:moveTo>
                    <a:pt x="4226052" y="2647188"/>
                  </a:moveTo>
                  <a:lnTo>
                    <a:pt x="4215384" y="2647188"/>
                  </a:lnTo>
                  <a:lnTo>
                    <a:pt x="4221480" y="2642616"/>
                  </a:lnTo>
                  <a:lnTo>
                    <a:pt x="4226052" y="2642616"/>
                  </a:lnTo>
                  <a:lnTo>
                    <a:pt x="4226052" y="2647188"/>
                  </a:lnTo>
                  <a:close/>
                </a:path>
              </a:pathLst>
            </a:custGeom>
            <a:solidFill>
              <a:srgbClr val="59231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75763" y="2632134"/>
            <a:ext cx="1997515" cy="231458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>
              <a:spcBef>
                <a:spcPts val="118"/>
              </a:spcBef>
              <a:tabLst>
                <a:tab pos="1782157" algn="l"/>
              </a:tabLst>
            </a:pPr>
            <a:r>
              <a:rPr sz="1406" spc="5" dirty="0">
                <a:latin typeface="Microsoft Sans Serif"/>
                <a:cs typeface="Microsoft Sans Serif"/>
              </a:rPr>
              <a:t>н</a:t>
            </a:r>
            <a:r>
              <a:rPr sz="1406" spc="18" dirty="0">
                <a:latin typeface="Microsoft Sans Serif"/>
                <a:cs typeface="Microsoft Sans Serif"/>
              </a:rPr>
              <a:t>а</a:t>
            </a:r>
            <a:r>
              <a:rPr sz="1406" spc="-23" dirty="0">
                <a:latin typeface="Microsoft Sans Serif"/>
                <a:cs typeface="Microsoft Sans Serif"/>
              </a:rPr>
              <a:t>п</a:t>
            </a:r>
            <a:r>
              <a:rPr sz="1406" spc="18" dirty="0">
                <a:latin typeface="Microsoft Sans Serif"/>
                <a:cs typeface="Microsoft Sans Serif"/>
              </a:rPr>
              <a:t>р</a:t>
            </a:r>
            <a:r>
              <a:rPr sz="1406" spc="5" dirty="0">
                <a:latin typeface="Microsoft Sans Serif"/>
                <a:cs typeface="Microsoft Sans Serif"/>
              </a:rPr>
              <a:t>а</a:t>
            </a:r>
            <a:r>
              <a:rPr sz="1406" spc="-18" dirty="0">
                <a:latin typeface="Microsoft Sans Serif"/>
                <a:cs typeface="Microsoft Sans Serif"/>
              </a:rPr>
              <a:t>в</a:t>
            </a:r>
            <a:r>
              <a:rPr sz="1406" spc="23" dirty="0">
                <a:latin typeface="Microsoft Sans Serif"/>
                <a:cs typeface="Microsoft Sans Serif"/>
              </a:rPr>
              <a:t>л</a:t>
            </a:r>
            <a:r>
              <a:rPr sz="1406" spc="5" dirty="0">
                <a:latin typeface="Microsoft Sans Serif"/>
                <a:cs typeface="Microsoft Sans Serif"/>
              </a:rPr>
              <a:t>е</a:t>
            </a:r>
            <a:r>
              <a:rPr sz="1406" spc="18" dirty="0">
                <a:latin typeface="Microsoft Sans Serif"/>
                <a:cs typeface="Microsoft Sans Serif"/>
              </a:rPr>
              <a:t>нн</a:t>
            </a:r>
            <a:r>
              <a:rPr sz="1406" spc="-18" dirty="0">
                <a:latin typeface="Microsoft Sans Serif"/>
                <a:cs typeface="Microsoft Sans Serif"/>
              </a:rPr>
              <a:t>у</a:t>
            </a:r>
            <a:r>
              <a:rPr sz="1406" spc="27" dirty="0">
                <a:latin typeface="Microsoft Sans Serif"/>
                <a:cs typeface="Microsoft Sans Serif"/>
              </a:rPr>
              <a:t>ю</a:t>
            </a:r>
            <a:r>
              <a:rPr sz="1406" dirty="0">
                <a:latin typeface="Microsoft Sans Serif"/>
                <a:cs typeface="Microsoft Sans Serif"/>
              </a:rPr>
              <a:t>	</a:t>
            </a:r>
            <a:r>
              <a:rPr sz="1406" spc="18" dirty="0">
                <a:latin typeface="Microsoft Sans Serif"/>
                <a:cs typeface="Microsoft Sans Serif"/>
              </a:rPr>
              <a:t>н</a:t>
            </a:r>
            <a:r>
              <a:rPr sz="1406" spc="14" dirty="0">
                <a:latin typeface="Microsoft Sans Serif"/>
                <a:cs typeface="Microsoft Sans Serif"/>
              </a:rPr>
              <a:t>а</a:t>
            </a:r>
            <a:endParaRPr sz="1406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8219" y="2413818"/>
            <a:ext cx="939160" cy="437318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2668" marR="4607" indent="-13243">
              <a:lnSpc>
                <a:spcPct val="101899"/>
              </a:lnSpc>
              <a:spcBef>
                <a:spcPts val="86"/>
              </a:spcBef>
            </a:pPr>
            <a:r>
              <a:rPr sz="1406" spc="5" dirty="0">
                <a:latin typeface="Microsoft Sans Serif"/>
                <a:cs typeface="Microsoft Sans Serif"/>
              </a:rPr>
              <a:t>а</a:t>
            </a:r>
            <a:r>
              <a:rPr sz="1406" spc="-5" dirty="0">
                <a:latin typeface="Microsoft Sans Serif"/>
                <a:cs typeface="Microsoft Sans Serif"/>
              </a:rPr>
              <a:t>с</a:t>
            </a:r>
            <a:r>
              <a:rPr sz="1406" spc="-9" dirty="0">
                <a:latin typeface="Microsoft Sans Serif"/>
                <a:cs typeface="Microsoft Sans Serif"/>
              </a:rPr>
              <a:t>п</a:t>
            </a:r>
            <a:r>
              <a:rPr sz="1406" spc="14" dirty="0">
                <a:latin typeface="Microsoft Sans Serif"/>
                <a:cs typeface="Microsoft Sans Serif"/>
              </a:rPr>
              <a:t>и</a:t>
            </a:r>
            <a:r>
              <a:rPr sz="1406" spc="18" dirty="0">
                <a:latin typeface="Microsoft Sans Serif"/>
                <a:cs typeface="Microsoft Sans Serif"/>
              </a:rPr>
              <a:t>р</a:t>
            </a:r>
            <a:r>
              <a:rPr sz="1406" spc="5" dirty="0">
                <a:latin typeface="Microsoft Sans Serif"/>
                <a:cs typeface="Microsoft Sans Serif"/>
              </a:rPr>
              <a:t>ан</a:t>
            </a:r>
            <a:r>
              <a:rPr sz="1406" dirty="0">
                <a:latin typeface="Microsoft Sans Serif"/>
                <a:cs typeface="Microsoft Sans Serif"/>
              </a:rPr>
              <a:t>т</a:t>
            </a:r>
            <a:r>
              <a:rPr sz="1406" spc="5" dirty="0">
                <a:latin typeface="Microsoft Sans Serif"/>
                <a:cs typeface="Microsoft Sans Serif"/>
              </a:rPr>
              <a:t>а,  </a:t>
            </a:r>
            <a:r>
              <a:rPr sz="1406" spc="-23" dirty="0">
                <a:latin typeface="Microsoft Sans Serif"/>
                <a:cs typeface="Microsoft Sans Serif"/>
              </a:rPr>
              <a:t>п</a:t>
            </a:r>
            <a:r>
              <a:rPr sz="1406" spc="-27" dirty="0">
                <a:latin typeface="Microsoft Sans Serif"/>
                <a:cs typeface="Microsoft Sans Serif"/>
              </a:rPr>
              <a:t>о</a:t>
            </a:r>
            <a:r>
              <a:rPr sz="1406" spc="27" dirty="0">
                <a:latin typeface="Microsoft Sans Serif"/>
                <a:cs typeface="Microsoft Sans Serif"/>
              </a:rPr>
              <a:t>д</a:t>
            </a:r>
            <a:r>
              <a:rPr sz="1406" spc="-54" dirty="0">
                <a:latin typeface="Microsoft Sans Serif"/>
                <a:cs typeface="Microsoft Sans Serif"/>
              </a:rPr>
              <a:t>г</a:t>
            </a:r>
            <a:r>
              <a:rPr sz="1406" spc="-27" dirty="0">
                <a:latin typeface="Microsoft Sans Serif"/>
                <a:cs typeface="Microsoft Sans Serif"/>
              </a:rPr>
              <a:t>о</a:t>
            </a:r>
            <a:r>
              <a:rPr sz="1406" spc="-14" dirty="0">
                <a:latin typeface="Microsoft Sans Serif"/>
                <a:cs typeface="Microsoft Sans Serif"/>
              </a:rPr>
              <a:t>т</a:t>
            </a:r>
            <a:r>
              <a:rPr sz="1406" spc="18" dirty="0">
                <a:latin typeface="Microsoft Sans Serif"/>
                <a:cs typeface="Microsoft Sans Serif"/>
              </a:rPr>
              <a:t>о</a:t>
            </a:r>
            <a:r>
              <a:rPr sz="1406" spc="9" dirty="0">
                <a:latin typeface="Microsoft Sans Serif"/>
                <a:cs typeface="Microsoft Sans Serif"/>
              </a:rPr>
              <a:t>в</a:t>
            </a:r>
            <a:r>
              <a:rPr sz="1406" spc="-45" dirty="0">
                <a:latin typeface="Microsoft Sans Serif"/>
                <a:cs typeface="Microsoft Sans Serif"/>
              </a:rPr>
              <a:t>к</a:t>
            </a:r>
            <a:r>
              <a:rPr sz="1406" spc="14" dirty="0">
                <a:latin typeface="Microsoft Sans Serif"/>
                <a:cs typeface="Microsoft Sans Serif"/>
              </a:rPr>
              <a:t>у</a:t>
            </a:r>
            <a:endParaRPr sz="1406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9164" y="2850537"/>
            <a:ext cx="3689270" cy="1099004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226296" algn="just">
              <a:spcBef>
                <a:spcPts val="118"/>
              </a:spcBef>
            </a:pPr>
            <a:r>
              <a:rPr sz="1406" spc="-5" dirty="0">
                <a:latin typeface="Microsoft Sans Serif"/>
                <a:cs typeface="Microsoft Sans Serif"/>
              </a:rPr>
              <a:t>кандидатской</a:t>
            </a:r>
            <a:r>
              <a:rPr sz="1406" spc="-32" dirty="0">
                <a:latin typeface="Microsoft Sans Serif"/>
                <a:cs typeface="Microsoft Sans Serif"/>
              </a:rPr>
              <a:t> </a:t>
            </a:r>
            <a:r>
              <a:rPr sz="1406" spc="9" dirty="0">
                <a:latin typeface="Microsoft Sans Serif"/>
                <a:cs typeface="Microsoft Sans Serif"/>
              </a:rPr>
              <a:t>диссертации;</a:t>
            </a:r>
            <a:endParaRPr sz="1406">
              <a:latin typeface="Microsoft Sans Serif"/>
              <a:cs typeface="Microsoft Sans Serif"/>
            </a:endParaRPr>
          </a:p>
          <a:p>
            <a:pPr marL="226296" marR="4607" indent="-226872" algn="just">
              <a:lnSpc>
                <a:spcPct val="101699"/>
              </a:lnSpc>
              <a:spcBef>
                <a:spcPts val="5"/>
              </a:spcBef>
              <a:buChar char="•"/>
              <a:tabLst>
                <a:tab pos="226296" algn="l"/>
              </a:tabLst>
            </a:pPr>
            <a:r>
              <a:rPr sz="1406" spc="-9" dirty="0">
                <a:latin typeface="Microsoft Sans Serif"/>
                <a:cs typeface="Microsoft Sans Serif"/>
              </a:rPr>
              <a:t>подготовку</a:t>
            </a:r>
            <a:r>
              <a:rPr sz="1406" spc="-5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публикаций,</a:t>
            </a:r>
            <a:r>
              <a:rPr sz="1406" spc="5" dirty="0">
                <a:latin typeface="Microsoft Sans Serif"/>
                <a:cs typeface="Microsoft Sans Serif"/>
              </a:rPr>
              <a:t> </a:t>
            </a:r>
            <a:r>
              <a:rPr sz="1406" spc="14" dirty="0">
                <a:latin typeface="Microsoft Sans Serif"/>
                <a:cs typeface="Microsoft Sans Serif"/>
              </a:rPr>
              <a:t>в</a:t>
            </a:r>
            <a:r>
              <a:rPr sz="1406" spc="18" dirty="0">
                <a:latin typeface="Microsoft Sans Serif"/>
                <a:cs typeface="Microsoft Sans Serif"/>
              </a:rPr>
              <a:t> </a:t>
            </a:r>
            <a:r>
              <a:rPr sz="1406" spc="-9" dirty="0">
                <a:latin typeface="Microsoft Sans Serif"/>
                <a:cs typeface="Microsoft Sans Serif"/>
              </a:rPr>
              <a:t>том</a:t>
            </a:r>
            <a:r>
              <a:rPr sz="1406" spc="-5" dirty="0">
                <a:latin typeface="Microsoft Sans Serif"/>
                <a:cs typeface="Microsoft Sans Serif"/>
              </a:rPr>
              <a:t> </a:t>
            </a:r>
            <a:r>
              <a:rPr sz="1406" spc="14" dirty="0">
                <a:latin typeface="Microsoft Sans Serif"/>
                <a:cs typeface="Microsoft Sans Serif"/>
              </a:rPr>
              <a:t>числе</a:t>
            </a:r>
            <a:r>
              <a:rPr sz="1406" spc="18" dirty="0">
                <a:latin typeface="Microsoft Sans Serif"/>
                <a:cs typeface="Microsoft Sans Serif"/>
              </a:rPr>
              <a:t> </a:t>
            </a:r>
            <a:r>
              <a:rPr sz="1406" spc="14" dirty="0">
                <a:latin typeface="Microsoft Sans Serif"/>
                <a:cs typeface="Microsoft Sans Serif"/>
              </a:rPr>
              <a:t>в </a:t>
            </a:r>
            <a:r>
              <a:rPr sz="1406" spc="-363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рецензируемых</a:t>
            </a:r>
            <a:r>
              <a:rPr sz="1406" spc="5" dirty="0">
                <a:latin typeface="Microsoft Sans Serif"/>
                <a:cs typeface="Microsoft Sans Serif"/>
              </a:rPr>
              <a:t> научных</a:t>
            </a:r>
            <a:r>
              <a:rPr sz="1406" spc="9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изданиях,</a:t>
            </a:r>
            <a:r>
              <a:rPr sz="1406" spc="5" dirty="0">
                <a:latin typeface="Microsoft Sans Serif"/>
                <a:cs typeface="Microsoft Sans Serif"/>
              </a:rPr>
              <a:t> </a:t>
            </a:r>
            <a:r>
              <a:rPr sz="1406" spc="14" dirty="0">
                <a:latin typeface="Microsoft Sans Serif"/>
                <a:cs typeface="Microsoft Sans Serif"/>
              </a:rPr>
              <a:t>и </a:t>
            </a:r>
            <a:r>
              <a:rPr sz="1406" spc="18" dirty="0">
                <a:latin typeface="Microsoft Sans Serif"/>
                <a:cs typeface="Microsoft Sans Serif"/>
              </a:rPr>
              <a:t> </a:t>
            </a:r>
            <a:r>
              <a:rPr sz="1406" spc="9" dirty="0">
                <a:latin typeface="Microsoft Sans Serif"/>
                <a:cs typeface="Microsoft Sans Serif"/>
              </a:rPr>
              <a:t>(или)</a:t>
            </a:r>
            <a:r>
              <a:rPr sz="1406" spc="14" dirty="0">
                <a:latin typeface="Microsoft Sans Serif"/>
                <a:cs typeface="Microsoft Sans Serif"/>
              </a:rPr>
              <a:t> </a:t>
            </a:r>
            <a:r>
              <a:rPr sz="1406" spc="-14" dirty="0">
                <a:latin typeface="Microsoft Sans Serif"/>
                <a:cs typeface="Microsoft Sans Serif"/>
              </a:rPr>
              <a:t>заявок</a:t>
            </a:r>
            <a:r>
              <a:rPr sz="1406" spc="-9" dirty="0">
                <a:latin typeface="Microsoft Sans Serif"/>
                <a:cs typeface="Microsoft Sans Serif"/>
              </a:rPr>
              <a:t> </a:t>
            </a:r>
            <a:r>
              <a:rPr sz="1406" spc="9" dirty="0">
                <a:latin typeface="Microsoft Sans Serif"/>
                <a:cs typeface="Microsoft Sans Serif"/>
              </a:rPr>
              <a:t>на</a:t>
            </a:r>
            <a:r>
              <a:rPr sz="1406" spc="14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патенты</a:t>
            </a:r>
            <a:r>
              <a:rPr sz="1406" spc="5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по</a:t>
            </a:r>
            <a:r>
              <a:rPr sz="1406" spc="5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теме </a:t>
            </a:r>
            <a:r>
              <a:rPr sz="1406" spc="5" dirty="0">
                <a:latin typeface="Microsoft Sans Serif"/>
                <a:cs typeface="Microsoft Sans Serif"/>
              </a:rPr>
              <a:t> диссертационного</a:t>
            </a:r>
            <a:r>
              <a:rPr sz="1406" dirty="0">
                <a:latin typeface="Microsoft Sans Serif"/>
                <a:cs typeface="Microsoft Sans Serif"/>
              </a:rPr>
              <a:t> </a:t>
            </a:r>
            <a:r>
              <a:rPr sz="1406" spc="9" dirty="0">
                <a:latin typeface="Microsoft Sans Serif"/>
                <a:cs typeface="Microsoft Sans Serif"/>
              </a:rPr>
              <a:t>исследования.</a:t>
            </a:r>
            <a:endParaRPr sz="1406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96020" y="1737129"/>
            <a:ext cx="2982741" cy="400769"/>
            <a:chOff x="1266444" y="1915667"/>
            <a:chExt cx="3289300" cy="44195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9492" y="1918716"/>
              <a:ext cx="3282696" cy="4358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66444" y="1915667"/>
              <a:ext cx="3289300" cy="441959"/>
            </a:xfrm>
            <a:custGeom>
              <a:avLst/>
              <a:gdLst/>
              <a:ahLst/>
              <a:cxnLst/>
              <a:rect l="l" t="t" r="r" b="b"/>
              <a:pathLst>
                <a:path w="3289300" h="441960">
                  <a:moveTo>
                    <a:pt x="3288792" y="441960"/>
                  </a:moveTo>
                  <a:lnTo>
                    <a:pt x="0" y="441960"/>
                  </a:lnTo>
                  <a:lnTo>
                    <a:pt x="0" y="0"/>
                  </a:lnTo>
                  <a:lnTo>
                    <a:pt x="3288792" y="0"/>
                  </a:lnTo>
                  <a:lnTo>
                    <a:pt x="3288792" y="3048"/>
                  </a:ln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lnTo>
                    <a:pt x="6096" y="435863"/>
                  </a:lnTo>
                  <a:lnTo>
                    <a:pt x="3048" y="435863"/>
                  </a:lnTo>
                  <a:lnTo>
                    <a:pt x="6096" y="438912"/>
                  </a:lnTo>
                  <a:lnTo>
                    <a:pt x="3288792" y="438912"/>
                  </a:lnTo>
                  <a:lnTo>
                    <a:pt x="3288792" y="441960"/>
                  </a:lnTo>
                  <a:close/>
                </a:path>
                <a:path w="3289300" h="441960">
                  <a:moveTo>
                    <a:pt x="6096" y="6096"/>
                  </a:move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close/>
                </a:path>
                <a:path w="3289300" h="441960">
                  <a:moveTo>
                    <a:pt x="3282696" y="6096"/>
                  </a:moveTo>
                  <a:lnTo>
                    <a:pt x="6096" y="6096"/>
                  </a:lnTo>
                  <a:lnTo>
                    <a:pt x="6096" y="3048"/>
                  </a:lnTo>
                  <a:lnTo>
                    <a:pt x="3282696" y="3048"/>
                  </a:lnTo>
                  <a:lnTo>
                    <a:pt x="3282696" y="6096"/>
                  </a:lnTo>
                  <a:close/>
                </a:path>
                <a:path w="3289300" h="441960">
                  <a:moveTo>
                    <a:pt x="3282696" y="438912"/>
                  </a:moveTo>
                  <a:lnTo>
                    <a:pt x="3282696" y="3048"/>
                  </a:lnTo>
                  <a:lnTo>
                    <a:pt x="3285744" y="6096"/>
                  </a:lnTo>
                  <a:lnTo>
                    <a:pt x="3288792" y="6096"/>
                  </a:lnTo>
                  <a:lnTo>
                    <a:pt x="3288792" y="435863"/>
                  </a:lnTo>
                  <a:lnTo>
                    <a:pt x="3285744" y="435863"/>
                  </a:lnTo>
                  <a:lnTo>
                    <a:pt x="3282696" y="438912"/>
                  </a:lnTo>
                  <a:close/>
                </a:path>
                <a:path w="3289300" h="441960">
                  <a:moveTo>
                    <a:pt x="3288792" y="6096"/>
                  </a:moveTo>
                  <a:lnTo>
                    <a:pt x="3285744" y="6096"/>
                  </a:lnTo>
                  <a:lnTo>
                    <a:pt x="3282696" y="3048"/>
                  </a:lnTo>
                  <a:lnTo>
                    <a:pt x="3288792" y="3048"/>
                  </a:lnTo>
                  <a:lnTo>
                    <a:pt x="3288792" y="6096"/>
                  </a:lnTo>
                  <a:close/>
                </a:path>
                <a:path w="3289300" h="441960">
                  <a:moveTo>
                    <a:pt x="6096" y="438912"/>
                  </a:moveTo>
                  <a:lnTo>
                    <a:pt x="3048" y="435863"/>
                  </a:lnTo>
                  <a:lnTo>
                    <a:pt x="6096" y="435863"/>
                  </a:lnTo>
                  <a:lnTo>
                    <a:pt x="6096" y="438912"/>
                  </a:lnTo>
                  <a:close/>
                </a:path>
                <a:path w="3289300" h="441960">
                  <a:moveTo>
                    <a:pt x="3282696" y="438912"/>
                  </a:moveTo>
                  <a:lnTo>
                    <a:pt x="6096" y="438912"/>
                  </a:lnTo>
                  <a:lnTo>
                    <a:pt x="6096" y="435863"/>
                  </a:lnTo>
                  <a:lnTo>
                    <a:pt x="3282696" y="435863"/>
                  </a:lnTo>
                  <a:lnTo>
                    <a:pt x="3282696" y="438912"/>
                  </a:lnTo>
                  <a:close/>
                </a:path>
                <a:path w="3289300" h="441960">
                  <a:moveTo>
                    <a:pt x="3288792" y="438912"/>
                  </a:moveTo>
                  <a:lnTo>
                    <a:pt x="3282696" y="438912"/>
                  </a:lnTo>
                  <a:lnTo>
                    <a:pt x="3285744" y="435863"/>
                  </a:lnTo>
                  <a:lnTo>
                    <a:pt x="3288792" y="435863"/>
                  </a:lnTo>
                  <a:lnTo>
                    <a:pt x="3288792" y="438912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49164" y="1787832"/>
            <a:ext cx="2865274" cy="85525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23420">
              <a:spcBef>
                <a:spcPts val="91"/>
              </a:spcBef>
            </a:pPr>
            <a:r>
              <a:rPr sz="1587" b="1" spc="-5" dirty="0">
                <a:latin typeface="Arial"/>
                <a:cs typeface="Arial"/>
              </a:rPr>
              <a:t>Научный</a:t>
            </a:r>
            <a:r>
              <a:rPr sz="1587" b="1" spc="-23" dirty="0">
                <a:latin typeface="Arial"/>
                <a:cs typeface="Arial"/>
              </a:rPr>
              <a:t> </a:t>
            </a:r>
            <a:r>
              <a:rPr sz="1587" b="1" spc="-9" dirty="0">
                <a:latin typeface="Arial"/>
                <a:cs typeface="Arial"/>
              </a:rPr>
              <a:t>компонент</a:t>
            </a:r>
            <a:endParaRPr sz="1587">
              <a:latin typeface="Arial"/>
              <a:cs typeface="Arial"/>
            </a:endParaRPr>
          </a:p>
          <a:p>
            <a:pPr>
              <a:spcBef>
                <a:spcPts val="1333"/>
              </a:spcBef>
            </a:pPr>
            <a:r>
              <a:rPr sz="1406" dirty="0">
                <a:latin typeface="Microsoft Sans Serif"/>
                <a:cs typeface="Microsoft Sans Serif"/>
              </a:rPr>
              <a:t>Содержит:</a:t>
            </a:r>
            <a:endParaRPr sz="1406">
              <a:latin typeface="Microsoft Sans Serif"/>
              <a:cs typeface="Microsoft Sans Serif"/>
            </a:endParaRPr>
          </a:p>
          <a:p>
            <a:pPr marL="225721" indent="-226296">
              <a:spcBef>
                <a:spcPts val="36"/>
              </a:spcBef>
              <a:buChar char="•"/>
              <a:tabLst>
                <a:tab pos="225721" algn="l"/>
                <a:tab pos="226296" algn="l"/>
                <a:tab pos="1265648" algn="l"/>
              </a:tabLst>
            </a:pPr>
            <a:r>
              <a:rPr sz="1406" spc="5" dirty="0">
                <a:latin typeface="Microsoft Sans Serif"/>
                <a:cs typeface="Microsoft Sans Serif"/>
              </a:rPr>
              <a:t>научную	деятельность</a:t>
            </a:r>
            <a:endParaRPr sz="1406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76817" y="5813533"/>
            <a:ext cx="631097" cy="15872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952" spc="-5" dirty="0">
                <a:solidFill>
                  <a:srgbClr val="898989"/>
                </a:solidFill>
                <a:latin typeface="Microsoft Sans Serif"/>
                <a:cs typeface="Microsoft Sans Serif"/>
              </a:rPr>
              <a:t>10.02.2022</a:t>
            </a:r>
            <a:endParaRPr sz="952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62600" y="855436"/>
            <a:ext cx="1266225" cy="631673"/>
            <a:chOff x="4648200" y="943355"/>
            <a:chExt cx="1396365" cy="696595"/>
          </a:xfrm>
        </p:grpSpPr>
        <p:sp>
          <p:nvSpPr>
            <p:cNvPr id="14" name="object 14"/>
            <p:cNvSpPr/>
            <p:nvPr/>
          </p:nvSpPr>
          <p:spPr>
            <a:xfrm>
              <a:off x="4658867" y="955547"/>
              <a:ext cx="1374775" cy="672465"/>
            </a:xfrm>
            <a:custGeom>
              <a:avLst/>
              <a:gdLst/>
              <a:ahLst/>
              <a:cxnLst/>
              <a:rect l="l" t="t" r="r" b="b"/>
              <a:pathLst>
                <a:path w="1374775" h="672464">
                  <a:moveTo>
                    <a:pt x="1374648" y="672084"/>
                  </a:moveTo>
                  <a:lnTo>
                    <a:pt x="0" y="672084"/>
                  </a:lnTo>
                  <a:lnTo>
                    <a:pt x="0" y="0"/>
                  </a:lnTo>
                  <a:lnTo>
                    <a:pt x="1374648" y="0"/>
                  </a:lnTo>
                  <a:lnTo>
                    <a:pt x="1374648" y="672084"/>
                  </a:lnTo>
                  <a:close/>
                </a:path>
              </a:pathLst>
            </a:custGeom>
            <a:solidFill>
              <a:srgbClr val="A1B3C4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5" name="object 15"/>
            <p:cNvSpPr/>
            <p:nvPr/>
          </p:nvSpPr>
          <p:spPr>
            <a:xfrm>
              <a:off x="4648200" y="943355"/>
              <a:ext cx="1396365" cy="696595"/>
            </a:xfrm>
            <a:custGeom>
              <a:avLst/>
              <a:gdLst/>
              <a:ahLst/>
              <a:cxnLst/>
              <a:rect l="l" t="t" r="r" b="b"/>
              <a:pathLst>
                <a:path w="1396364" h="696594">
                  <a:moveTo>
                    <a:pt x="1391412" y="696467"/>
                  </a:moveTo>
                  <a:lnTo>
                    <a:pt x="4572" y="696467"/>
                  </a:lnTo>
                  <a:lnTo>
                    <a:pt x="0" y="690371"/>
                  </a:lnTo>
                  <a:lnTo>
                    <a:pt x="0" y="6096"/>
                  </a:lnTo>
                  <a:lnTo>
                    <a:pt x="4572" y="0"/>
                  </a:lnTo>
                  <a:lnTo>
                    <a:pt x="1391412" y="0"/>
                  </a:lnTo>
                  <a:lnTo>
                    <a:pt x="1395984" y="6096"/>
                  </a:lnTo>
                  <a:lnTo>
                    <a:pt x="1395984" y="12192"/>
                  </a:lnTo>
                  <a:lnTo>
                    <a:pt x="22860" y="12192"/>
                  </a:lnTo>
                  <a:lnTo>
                    <a:pt x="10668" y="22860"/>
                  </a:lnTo>
                  <a:lnTo>
                    <a:pt x="22860" y="22860"/>
                  </a:lnTo>
                  <a:lnTo>
                    <a:pt x="22860" y="673608"/>
                  </a:lnTo>
                  <a:lnTo>
                    <a:pt x="10668" y="673608"/>
                  </a:lnTo>
                  <a:lnTo>
                    <a:pt x="22860" y="684276"/>
                  </a:lnTo>
                  <a:lnTo>
                    <a:pt x="1395984" y="684276"/>
                  </a:lnTo>
                  <a:lnTo>
                    <a:pt x="1395984" y="690371"/>
                  </a:lnTo>
                  <a:lnTo>
                    <a:pt x="1391412" y="696467"/>
                  </a:lnTo>
                  <a:close/>
                </a:path>
                <a:path w="1396364" h="696594">
                  <a:moveTo>
                    <a:pt x="22860" y="22860"/>
                  </a:moveTo>
                  <a:lnTo>
                    <a:pt x="10668" y="22860"/>
                  </a:lnTo>
                  <a:lnTo>
                    <a:pt x="22860" y="12192"/>
                  </a:lnTo>
                  <a:lnTo>
                    <a:pt x="22860" y="22860"/>
                  </a:lnTo>
                  <a:close/>
                </a:path>
                <a:path w="1396364" h="696594">
                  <a:moveTo>
                    <a:pt x="1374648" y="22860"/>
                  </a:moveTo>
                  <a:lnTo>
                    <a:pt x="22860" y="22860"/>
                  </a:lnTo>
                  <a:lnTo>
                    <a:pt x="22860" y="12192"/>
                  </a:lnTo>
                  <a:lnTo>
                    <a:pt x="1374648" y="12192"/>
                  </a:lnTo>
                  <a:lnTo>
                    <a:pt x="1374648" y="22860"/>
                  </a:lnTo>
                  <a:close/>
                </a:path>
                <a:path w="1396364" h="696594">
                  <a:moveTo>
                    <a:pt x="1374648" y="684276"/>
                  </a:moveTo>
                  <a:lnTo>
                    <a:pt x="1374648" y="12192"/>
                  </a:lnTo>
                  <a:lnTo>
                    <a:pt x="1385316" y="22860"/>
                  </a:lnTo>
                  <a:lnTo>
                    <a:pt x="1395984" y="22860"/>
                  </a:lnTo>
                  <a:lnTo>
                    <a:pt x="1395984" y="673608"/>
                  </a:lnTo>
                  <a:lnTo>
                    <a:pt x="1385316" y="673608"/>
                  </a:lnTo>
                  <a:lnTo>
                    <a:pt x="1374648" y="684276"/>
                  </a:lnTo>
                  <a:close/>
                </a:path>
                <a:path w="1396364" h="696594">
                  <a:moveTo>
                    <a:pt x="1395984" y="22860"/>
                  </a:moveTo>
                  <a:lnTo>
                    <a:pt x="1385316" y="22860"/>
                  </a:lnTo>
                  <a:lnTo>
                    <a:pt x="1374648" y="12192"/>
                  </a:lnTo>
                  <a:lnTo>
                    <a:pt x="1395984" y="12192"/>
                  </a:lnTo>
                  <a:lnTo>
                    <a:pt x="1395984" y="22860"/>
                  </a:lnTo>
                  <a:close/>
                </a:path>
                <a:path w="1396364" h="696594">
                  <a:moveTo>
                    <a:pt x="22860" y="684276"/>
                  </a:moveTo>
                  <a:lnTo>
                    <a:pt x="10668" y="673608"/>
                  </a:lnTo>
                  <a:lnTo>
                    <a:pt x="22860" y="673608"/>
                  </a:lnTo>
                  <a:lnTo>
                    <a:pt x="22860" y="684276"/>
                  </a:lnTo>
                  <a:close/>
                </a:path>
                <a:path w="1396364" h="696594">
                  <a:moveTo>
                    <a:pt x="1374648" y="684276"/>
                  </a:moveTo>
                  <a:lnTo>
                    <a:pt x="22860" y="684276"/>
                  </a:lnTo>
                  <a:lnTo>
                    <a:pt x="22860" y="673608"/>
                  </a:lnTo>
                  <a:lnTo>
                    <a:pt x="1374648" y="673608"/>
                  </a:lnTo>
                  <a:lnTo>
                    <a:pt x="1374648" y="684276"/>
                  </a:lnTo>
                  <a:close/>
                </a:path>
                <a:path w="1396364" h="696594">
                  <a:moveTo>
                    <a:pt x="1395984" y="684276"/>
                  </a:moveTo>
                  <a:lnTo>
                    <a:pt x="1374648" y="684276"/>
                  </a:lnTo>
                  <a:lnTo>
                    <a:pt x="1385316" y="673608"/>
                  </a:lnTo>
                  <a:lnTo>
                    <a:pt x="1395984" y="673608"/>
                  </a:lnTo>
                  <a:lnTo>
                    <a:pt x="1395984" y="684276"/>
                  </a:lnTo>
                  <a:close/>
                </a:path>
              </a:pathLst>
            </a:custGeom>
            <a:solidFill>
              <a:srgbClr val="5B2615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472273" y="816553"/>
            <a:ext cx="1246647" cy="709669"/>
          </a:xfrm>
          <a:prstGeom prst="rect">
            <a:avLst/>
          </a:prstGeom>
        </p:spPr>
        <p:txBody>
          <a:bodyPr vert="horz" wrap="square" lIns="0" tIns="32246" rIns="0" bIns="0" rtlCol="0" anchor="ctr">
            <a:spAutoFit/>
          </a:bodyPr>
          <a:lstStyle/>
          <a:p>
            <a:pPr marL="269483">
              <a:lnSpc>
                <a:spcPct val="100000"/>
              </a:lnSpc>
              <a:spcBef>
                <a:spcPts val="254"/>
              </a:spcBef>
            </a:pPr>
            <a:r>
              <a:rPr dirty="0"/>
              <a:t>ФГТ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388515" y="1757858"/>
            <a:ext cx="3833801" cy="2382738"/>
            <a:chOff x="5669279" y="1938527"/>
            <a:chExt cx="4227830" cy="2627630"/>
          </a:xfrm>
        </p:grpSpPr>
        <p:sp>
          <p:nvSpPr>
            <p:cNvPr id="18" name="object 18"/>
            <p:cNvSpPr/>
            <p:nvPr/>
          </p:nvSpPr>
          <p:spPr>
            <a:xfrm>
              <a:off x="5675376" y="1944623"/>
              <a:ext cx="4215765" cy="2615565"/>
            </a:xfrm>
            <a:custGeom>
              <a:avLst/>
              <a:gdLst/>
              <a:ahLst/>
              <a:cxnLst/>
              <a:rect l="l" t="t" r="r" b="b"/>
              <a:pathLst>
                <a:path w="4215765" h="2615565">
                  <a:moveTo>
                    <a:pt x="4215383" y="2615183"/>
                  </a:moveTo>
                  <a:lnTo>
                    <a:pt x="0" y="2615183"/>
                  </a:lnTo>
                  <a:lnTo>
                    <a:pt x="0" y="0"/>
                  </a:lnTo>
                  <a:lnTo>
                    <a:pt x="4215383" y="0"/>
                  </a:lnTo>
                  <a:lnTo>
                    <a:pt x="4215383" y="261518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sp>
          <p:nvSpPr>
            <p:cNvPr id="19" name="object 19"/>
            <p:cNvSpPr/>
            <p:nvPr/>
          </p:nvSpPr>
          <p:spPr>
            <a:xfrm>
              <a:off x="5669279" y="1938527"/>
              <a:ext cx="4227830" cy="2627630"/>
            </a:xfrm>
            <a:custGeom>
              <a:avLst/>
              <a:gdLst/>
              <a:ahLst/>
              <a:cxnLst/>
              <a:rect l="l" t="t" r="r" b="b"/>
              <a:pathLst>
                <a:path w="4227830" h="2627629">
                  <a:moveTo>
                    <a:pt x="4227576" y="2627376"/>
                  </a:moveTo>
                  <a:lnTo>
                    <a:pt x="0" y="2627376"/>
                  </a:lnTo>
                  <a:lnTo>
                    <a:pt x="0" y="0"/>
                  </a:lnTo>
                  <a:lnTo>
                    <a:pt x="4227576" y="0"/>
                  </a:lnTo>
                  <a:lnTo>
                    <a:pt x="4227576" y="6096"/>
                  </a:lnTo>
                  <a:lnTo>
                    <a:pt x="10668" y="6096"/>
                  </a:lnTo>
                  <a:lnTo>
                    <a:pt x="6096" y="12192"/>
                  </a:lnTo>
                  <a:lnTo>
                    <a:pt x="10668" y="12192"/>
                  </a:lnTo>
                  <a:lnTo>
                    <a:pt x="10668" y="2616708"/>
                  </a:lnTo>
                  <a:lnTo>
                    <a:pt x="6096" y="2616708"/>
                  </a:lnTo>
                  <a:lnTo>
                    <a:pt x="10668" y="2621280"/>
                  </a:lnTo>
                  <a:lnTo>
                    <a:pt x="4227576" y="2621280"/>
                  </a:lnTo>
                  <a:lnTo>
                    <a:pt x="4227576" y="2627376"/>
                  </a:lnTo>
                  <a:close/>
                </a:path>
                <a:path w="4227830" h="2627629">
                  <a:moveTo>
                    <a:pt x="10668" y="12192"/>
                  </a:moveTo>
                  <a:lnTo>
                    <a:pt x="6096" y="12192"/>
                  </a:lnTo>
                  <a:lnTo>
                    <a:pt x="10668" y="6096"/>
                  </a:lnTo>
                  <a:lnTo>
                    <a:pt x="10668" y="12192"/>
                  </a:lnTo>
                  <a:close/>
                </a:path>
                <a:path w="4227830" h="2627629">
                  <a:moveTo>
                    <a:pt x="4215384" y="12192"/>
                  </a:moveTo>
                  <a:lnTo>
                    <a:pt x="10668" y="12192"/>
                  </a:lnTo>
                  <a:lnTo>
                    <a:pt x="10668" y="6096"/>
                  </a:lnTo>
                  <a:lnTo>
                    <a:pt x="4215384" y="6096"/>
                  </a:lnTo>
                  <a:lnTo>
                    <a:pt x="4215384" y="12192"/>
                  </a:lnTo>
                  <a:close/>
                </a:path>
                <a:path w="4227830" h="2627629">
                  <a:moveTo>
                    <a:pt x="4215384" y="2621280"/>
                  </a:moveTo>
                  <a:lnTo>
                    <a:pt x="4215384" y="6096"/>
                  </a:lnTo>
                  <a:lnTo>
                    <a:pt x="4221480" y="12192"/>
                  </a:lnTo>
                  <a:lnTo>
                    <a:pt x="4227576" y="12192"/>
                  </a:lnTo>
                  <a:lnTo>
                    <a:pt x="4227576" y="2616708"/>
                  </a:lnTo>
                  <a:lnTo>
                    <a:pt x="4221480" y="2616708"/>
                  </a:lnTo>
                  <a:lnTo>
                    <a:pt x="4215384" y="2621280"/>
                  </a:lnTo>
                  <a:close/>
                </a:path>
                <a:path w="4227830" h="2627629">
                  <a:moveTo>
                    <a:pt x="4227576" y="12192"/>
                  </a:moveTo>
                  <a:lnTo>
                    <a:pt x="4221480" y="12192"/>
                  </a:lnTo>
                  <a:lnTo>
                    <a:pt x="4215384" y="6096"/>
                  </a:lnTo>
                  <a:lnTo>
                    <a:pt x="4227576" y="6096"/>
                  </a:lnTo>
                  <a:lnTo>
                    <a:pt x="4227576" y="12192"/>
                  </a:lnTo>
                  <a:close/>
                </a:path>
                <a:path w="4227830" h="2627629">
                  <a:moveTo>
                    <a:pt x="10668" y="2621280"/>
                  </a:moveTo>
                  <a:lnTo>
                    <a:pt x="6096" y="2616708"/>
                  </a:lnTo>
                  <a:lnTo>
                    <a:pt x="10668" y="2616708"/>
                  </a:lnTo>
                  <a:lnTo>
                    <a:pt x="10668" y="2621280"/>
                  </a:lnTo>
                  <a:close/>
                </a:path>
                <a:path w="4227830" h="2627629">
                  <a:moveTo>
                    <a:pt x="4215384" y="2621280"/>
                  </a:moveTo>
                  <a:lnTo>
                    <a:pt x="10668" y="2621280"/>
                  </a:lnTo>
                  <a:lnTo>
                    <a:pt x="10668" y="2616708"/>
                  </a:lnTo>
                  <a:lnTo>
                    <a:pt x="4215384" y="2616708"/>
                  </a:lnTo>
                  <a:lnTo>
                    <a:pt x="4215384" y="2621280"/>
                  </a:lnTo>
                  <a:close/>
                </a:path>
                <a:path w="4227830" h="2627629">
                  <a:moveTo>
                    <a:pt x="4227576" y="2621280"/>
                  </a:moveTo>
                  <a:lnTo>
                    <a:pt x="4215384" y="2621280"/>
                  </a:lnTo>
                  <a:lnTo>
                    <a:pt x="4221480" y="2616708"/>
                  </a:lnTo>
                  <a:lnTo>
                    <a:pt x="4227576" y="2616708"/>
                  </a:lnTo>
                  <a:lnTo>
                    <a:pt x="4227576" y="2621280"/>
                  </a:lnTo>
                  <a:close/>
                </a:path>
              </a:pathLst>
            </a:custGeom>
            <a:solidFill>
              <a:srgbClr val="59231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4935" y="1944623"/>
              <a:ext cx="3636264" cy="4358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961887" y="1941575"/>
              <a:ext cx="3641090" cy="441959"/>
            </a:xfrm>
            <a:custGeom>
              <a:avLst/>
              <a:gdLst/>
              <a:ahLst/>
              <a:cxnLst/>
              <a:rect l="l" t="t" r="r" b="b"/>
              <a:pathLst>
                <a:path w="3641090" h="441960">
                  <a:moveTo>
                    <a:pt x="3640836" y="441960"/>
                  </a:moveTo>
                  <a:lnTo>
                    <a:pt x="0" y="441960"/>
                  </a:lnTo>
                  <a:lnTo>
                    <a:pt x="0" y="0"/>
                  </a:lnTo>
                  <a:lnTo>
                    <a:pt x="3640836" y="0"/>
                  </a:lnTo>
                  <a:lnTo>
                    <a:pt x="3640836" y="3048"/>
                  </a:ln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lnTo>
                    <a:pt x="6096" y="435863"/>
                  </a:lnTo>
                  <a:lnTo>
                    <a:pt x="3048" y="435863"/>
                  </a:lnTo>
                  <a:lnTo>
                    <a:pt x="6096" y="438912"/>
                  </a:lnTo>
                  <a:lnTo>
                    <a:pt x="3640836" y="438912"/>
                  </a:lnTo>
                  <a:lnTo>
                    <a:pt x="3640836" y="441960"/>
                  </a:lnTo>
                  <a:close/>
                </a:path>
                <a:path w="3641090" h="441960">
                  <a:moveTo>
                    <a:pt x="6096" y="6096"/>
                  </a:move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close/>
                </a:path>
                <a:path w="3641090" h="441960">
                  <a:moveTo>
                    <a:pt x="3636264" y="6096"/>
                  </a:moveTo>
                  <a:lnTo>
                    <a:pt x="6096" y="6096"/>
                  </a:lnTo>
                  <a:lnTo>
                    <a:pt x="6096" y="3048"/>
                  </a:lnTo>
                  <a:lnTo>
                    <a:pt x="3636264" y="3048"/>
                  </a:lnTo>
                  <a:lnTo>
                    <a:pt x="3636264" y="6096"/>
                  </a:lnTo>
                  <a:close/>
                </a:path>
                <a:path w="3641090" h="441960">
                  <a:moveTo>
                    <a:pt x="3636264" y="438912"/>
                  </a:moveTo>
                  <a:lnTo>
                    <a:pt x="3636264" y="3048"/>
                  </a:lnTo>
                  <a:lnTo>
                    <a:pt x="3639311" y="6096"/>
                  </a:lnTo>
                  <a:lnTo>
                    <a:pt x="3640836" y="6096"/>
                  </a:lnTo>
                  <a:lnTo>
                    <a:pt x="3640836" y="435863"/>
                  </a:lnTo>
                  <a:lnTo>
                    <a:pt x="3639311" y="435863"/>
                  </a:lnTo>
                  <a:lnTo>
                    <a:pt x="3636264" y="438912"/>
                  </a:lnTo>
                  <a:close/>
                </a:path>
                <a:path w="3641090" h="441960">
                  <a:moveTo>
                    <a:pt x="3640836" y="6096"/>
                  </a:moveTo>
                  <a:lnTo>
                    <a:pt x="3639311" y="6096"/>
                  </a:lnTo>
                  <a:lnTo>
                    <a:pt x="3636264" y="3048"/>
                  </a:lnTo>
                  <a:lnTo>
                    <a:pt x="3640836" y="3048"/>
                  </a:lnTo>
                  <a:lnTo>
                    <a:pt x="3640836" y="6096"/>
                  </a:lnTo>
                  <a:close/>
                </a:path>
                <a:path w="3641090" h="441960">
                  <a:moveTo>
                    <a:pt x="6096" y="438912"/>
                  </a:moveTo>
                  <a:lnTo>
                    <a:pt x="3048" y="435863"/>
                  </a:lnTo>
                  <a:lnTo>
                    <a:pt x="6096" y="435863"/>
                  </a:lnTo>
                  <a:lnTo>
                    <a:pt x="6096" y="438912"/>
                  </a:lnTo>
                  <a:close/>
                </a:path>
                <a:path w="3641090" h="441960">
                  <a:moveTo>
                    <a:pt x="3636264" y="438912"/>
                  </a:moveTo>
                  <a:lnTo>
                    <a:pt x="6096" y="438912"/>
                  </a:lnTo>
                  <a:lnTo>
                    <a:pt x="6096" y="435863"/>
                  </a:lnTo>
                  <a:lnTo>
                    <a:pt x="3636264" y="435863"/>
                  </a:lnTo>
                  <a:lnTo>
                    <a:pt x="3636264" y="438912"/>
                  </a:lnTo>
                  <a:close/>
                </a:path>
                <a:path w="3641090" h="441960">
                  <a:moveTo>
                    <a:pt x="3640836" y="438912"/>
                  </a:moveTo>
                  <a:lnTo>
                    <a:pt x="3636264" y="438912"/>
                  </a:lnTo>
                  <a:lnTo>
                    <a:pt x="3639311" y="435863"/>
                  </a:lnTo>
                  <a:lnTo>
                    <a:pt x="3640836" y="435863"/>
                  </a:lnTo>
                  <a:lnTo>
                    <a:pt x="3640836" y="438912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94044" y="1763388"/>
            <a:ext cx="3822860" cy="1337995"/>
          </a:xfrm>
          <a:prstGeom prst="rect">
            <a:avLst/>
          </a:prstGeom>
        </p:spPr>
        <p:txBody>
          <a:bodyPr vert="horz" wrap="square" lIns="0" tIns="59309" rIns="0" bIns="0" rtlCol="0">
            <a:spAutoFit/>
          </a:bodyPr>
          <a:lstStyle/>
          <a:p>
            <a:pPr marL="5182" algn="ctr">
              <a:spcBef>
                <a:spcPts val="467"/>
              </a:spcBef>
            </a:pPr>
            <a:r>
              <a:rPr sz="1587" b="1" spc="-45" dirty="0">
                <a:solidFill>
                  <a:srgbClr val="3F3F3F"/>
                </a:solidFill>
                <a:latin typeface="Arial"/>
                <a:cs typeface="Arial"/>
              </a:rPr>
              <a:t>Образовательный</a:t>
            </a:r>
            <a:r>
              <a:rPr sz="1587" b="1" spc="-54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587" b="1" spc="-45" dirty="0">
                <a:solidFill>
                  <a:srgbClr val="3F3F3F"/>
                </a:solidFill>
                <a:latin typeface="Arial"/>
                <a:cs typeface="Arial"/>
              </a:rPr>
              <a:t>компонент</a:t>
            </a:r>
            <a:endParaRPr sz="1587">
              <a:latin typeface="Arial"/>
              <a:cs typeface="Arial"/>
            </a:endParaRPr>
          </a:p>
          <a:p>
            <a:pPr marL="73129">
              <a:spcBef>
                <a:spcPts val="1338"/>
              </a:spcBef>
            </a:pPr>
            <a:r>
              <a:rPr sz="1406" spc="9" dirty="0">
                <a:latin typeface="Microsoft Sans Serif"/>
                <a:cs typeface="Microsoft Sans Serif"/>
              </a:rPr>
              <a:t>Состоит</a:t>
            </a:r>
            <a:r>
              <a:rPr sz="1406" spc="-32" dirty="0">
                <a:latin typeface="Microsoft Sans Serif"/>
                <a:cs typeface="Microsoft Sans Serif"/>
              </a:rPr>
              <a:t> </a:t>
            </a:r>
            <a:r>
              <a:rPr sz="1406" spc="-5" dirty="0">
                <a:latin typeface="Microsoft Sans Serif"/>
                <a:cs typeface="Microsoft Sans Serif"/>
              </a:rPr>
              <a:t>из:</a:t>
            </a:r>
            <a:endParaRPr sz="1406">
              <a:latin typeface="Microsoft Sans Serif"/>
              <a:cs typeface="Microsoft Sans Serif"/>
            </a:endParaRPr>
          </a:p>
          <a:p>
            <a:pPr marL="299425" indent="-226872">
              <a:spcBef>
                <a:spcPts val="32"/>
              </a:spcBef>
              <a:buChar char="•"/>
              <a:tabLst>
                <a:tab pos="298850" algn="l"/>
                <a:tab pos="300001" algn="l"/>
              </a:tabLst>
            </a:pPr>
            <a:r>
              <a:rPr sz="1406" spc="14" dirty="0">
                <a:latin typeface="Microsoft Sans Serif"/>
                <a:cs typeface="Microsoft Sans Serif"/>
              </a:rPr>
              <a:t>дисциплин</a:t>
            </a:r>
            <a:r>
              <a:rPr sz="1406" spc="-77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(модулей);</a:t>
            </a:r>
            <a:endParaRPr sz="1406">
              <a:latin typeface="Microsoft Sans Serif"/>
              <a:cs typeface="Microsoft Sans Serif"/>
            </a:endParaRPr>
          </a:p>
          <a:p>
            <a:pPr marL="299425" marR="66219" indent="-226872">
              <a:lnSpc>
                <a:spcPts val="1723"/>
              </a:lnSpc>
              <a:spcBef>
                <a:spcPts val="59"/>
              </a:spcBef>
              <a:buChar char="•"/>
              <a:tabLst>
                <a:tab pos="298850" algn="l"/>
                <a:tab pos="300001" algn="l"/>
                <a:tab pos="1229371" algn="l"/>
                <a:tab pos="1665266" algn="l"/>
                <a:tab pos="1899048" algn="l"/>
                <a:tab pos="2748955" algn="l"/>
              </a:tabLst>
            </a:pPr>
            <a:r>
              <a:rPr sz="1406" spc="-9" dirty="0">
                <a:latin typeface="Microsoft Sans Serif"/>
                <a:cs typeface="Microsoft Sans Serif"/>
              </a:rPr>
              <a:t>п</a:t>
            </a:r>
            <a:r>
              <a:rPr sz="1406" spc="5" dirty="0">
                <a:latin typeface="Microsoft Sans Serif"/>
                <a:cs typeface="Microsoft Sans Serif"/>
              </a:rPr>
              <a:t>р</a:t>
            </a:r>
            <a:r>
              <a:rPr sz="1406" spc="18" dirty="0">
                <a:latin typeface="Microsoft Sans Serif"/>
                <a:cs typeface="Microsoft Sans Serif"/>
              </a:rPr>
              <a:t>а</a:t>
            </a:r>
            <a:r>
              <a:rPr sz="1406" spc="-77" dirty="0">
                <a:latin typeface="Microsoft Sans Serif"/>
                <a:cs typeface="Microsoft Sans Serif"/>
              </a:rPr>
              <a:t>к</a:t>
            </a:r>
            <a:r>
              <a:rPr sz="1406" spc="14" dirty="0">
                <a:latin typeface="Microsoft Sans Serif"/>
                <a:cs typeface="Microsoft Sans Serif"/>
              </a:rPr>
              <a:t>ти</a:t>
            </a:r>
            <a:r>
              <a:rPr sz="1406" spc="-91" dirty="0">
                <a:latin typeface="Microsoft Sans Serif"/>
                <a:cs typeface="Microsoft Sans Serif"/>
              </a:rPr>
              <a:t>к</a:t>
            </a:r>
            <a:r>
              <a:rPr sz="1406" spc="14" dirty="0">
                <a:latin typeface="Microsoft Sans Serif"/>
                <a:cs typeface="Microsoft Sans Serif"/>
              </a:rPr>
              <a:t>и</a:t>
            </a:r>
            <a:r>
              <a:rPr sz="1406" spc="5" dirty="0">
                <a:latin typeface="Microsoft Sans Serif"/>
                <a:cs typeface="Microsoft Sans Serif"/>
              </a:rPr>
              <a:t>,</a:t>
            </a:r>
            <a:r>
              <a:rPr sz="1406" dirty="0">
                <a:latin typeface="Microsoft Sans Serif"/>
                <a:cs typeface="Microsoft Sans Serif"/>
              </a:rPr>
              <a:t>	</a:t>
            </a:r>
            <a:r>
              <a:rPr sz="1406" spc="-5" dirty="0">
                <a:latin typeface="Microsoft Sans Serif"/>
                <a:cs typeface="Microsoft Sans Serif"/>
              </a:rPr>
              <a:t>в</a:t>
            </a:r>
            <a:r>
              <a:rPr sz="1406" spc="14" dirty="0">
                <a:latin typeface="Microsoft Sans Serif"/>
                <a:cs typeface="Microsoft Sans Serif"/>
              </a:rPr>
              <a:t>и</a:t>
            </a:r>
            <a:r>
              <a:rPr sz="1406" spc="18" dirty="0">
                <a:latin typeface="Microsoft Sans Serif"/>
                <a:cs typeface="Microsoft Sans Serif"/>
              </a:rPr>
              <a:t>д</a:t>
            </a:r>
            <a:r>
              <a:rPr sz="1406" dirty="0">
                <a:latin typeface="Microsoft Sans Serif"/>
                <a:cs typeface="Microsoft Sans Serif"/>
              </a:rPr>
              <a:t>	</a:t>
            </a:r>
            <a:r>
              <a:rPr sz="1406" spc="14" dirty="0">
                <a:latin typeface="Microsoft Sans Serif"/>
                <a:cs typeface="Microsoft Sans Serif"/>
              </a:rPr>
              <a:t>и</a:t>
            </a:r>
            <a:r>
              <a:rPr sz="1406" dirty="0">
                <a:latin typeface="Microsoft Sans Serif"/>
                <a:cs typeface="Microsoft Sans Serif"/>
              </a:rPr>
              <a:t>	</a:t>
            </a:r>
            <a:r>
              <a:rPr sz="1406" spc="14" dirty="0">
                <a:latin typeface="Microsoft Sans Serif"/>
                <a:cs typeface="Microsoft Sans Serif"/>
              </a:rPr>
              <a:t>с</a:t>
            </a:r>
            <a:r>
              <a:rPr sz="1406" spc="-9" dirty="0">
                <a:latin typeface="Microsoft Sans Serif"/>
                <a:cs typeface="Microsoft Sans Serif"/>
              </a:rPr>
              <a:t>п</a:t>
            </a:r>
            <a:r>
              <a:rPr sz="1406" spc="5" dirty="0">
                <a:latin typeface="Microsoft Sans Serif"/>
                <a:cs typeface="Microsoft Sans Serif"/>
              </a:rPr>
              <a:t>о</a:t>
            </a:r>
            <a:r>
              <a:rPr sz="1406" spc="27" dirty="0">
                <a:latin typeface="Microsoft Sans Serif"/>
                <a:cs typeface="Microsoft Sans Serif"/>
              </a:rPr>
              <a:t>с</a:t>
            </a:r>
            <a:r>
              <a:rPr sz="1406" spc="5" dirty="0">
                <a:latin typeface="Microsoft Sans Serif"/>
                <a:cs typeface="Microsoft Sans Serif"/>
              </a:rPr>
              <a:t>о</a:t>
            </a:r>
            <a:r>
              <a:rPr sz="1406" spc="9" dirty="0">
                <a:latin typeface="Microsoft Sans Serif"/>
                <a:cs typeface="Microsoft Sans Serif"/>
              </a:rPr>
              <a:t>б</a:t>
            </a:r>
            <a:r>
              <a:rPr sz="1406" spc="23" dirty="0">
                <a:latin typeface="Microsoft Sans Serif"/>
                <a:cs typeface="Microsoft Sans Serif"/>
              </a:rPr>
              <a:t>ы</a:t>
            </a:r>
            <a:r>
              <a:rPr sz="1406" dirty="0">
                <a:latin typeface="Microsoft Sans Serif"/>
                <a:cs typeface="Microsoft Sans Serif"/>
              </a:rPr>
              <a:t>	</a:t>
            </a:r>
            <a:r>
              <a:rPr sz="1406" spc="-9" dirty="0">
                <a:latin typeface="Microsoft Sans Serif"/>
                <a:cs typeface="Microsoft Sans Serif"/>
              </a:rPr>
              <a:t>п</a:t>
            </a:r>
            <a:r>
              <a:rPr sz="1406" spc="18" dirty="0">
                <a:latin typeface="Microsoft Sans Serif"/>
                <a:cs typeface="Microsoft Sans Serif"/>
              </a:rPr>
              <a:t>р</a:t>
            </a:r>
            <a:r>
              <a:rPr sz="1406" spc="-14" dirty="0">
                <a:latin typeface="Microsoft Sans Serif"/>
                <a:cs typeface="Microsoft Sans Serif"/>
              </a:rPr>
              <a:t>о</a:t>
            </a:r>
            <a:r>
              <a:rPr sz="1406" spc="-5" dirty="0">
                <a:latin typeface="Microsoft Sans Serif"/>
                <a:cs typeface="Microsoft Sans Serif"/>
              </a:rPr>
              <a:t>в</a:t>
            </a:r>
            <a:r>
              <a:rPr sz="1406" spc="-27" dirty="0">
                <a:latin typeface="Microsoft Sans Serif"/>
                <a:cs typeface="Microsoft Sans Serif"/>
              </a:rPr>
              <a:t>е</a:t>
            </a:r>
            <a:r>
              <a:rPr sz="1406" spc="27" dirty="0">
                <a:latin typeface="Microsoft Sans Serif"/>
                <a:cs typeface="Microsoft Sans Serif"/>
              </a:rPr>
              <a:t>д</a:t>
            </a:r>
            <a:r>
              <a:rPr sz="1406" spc="5" dirty="0">
                <a:latin typeface="Microsoft Sans Serif"/>
                <a:cs typeface="Microsoft Sans Serif"/>
              </a:rPr>
              <a:t>ен</a:t>
            </a:r>
            <a:r>
              <a:rPr sz="1406" spc="9" dirty="0">
                <a:latin typeface="Microsoft Sans Serif"/>
                <a:cs typeface="Microsoft Sans Serif"/>
              </a:rPr>
              <a:t>ия  </a:t>
            </a:r>
            <a:r>
              <a:rPr sz="1406" spc="-9" dirty="0">
                <a:latin typeface="Microsoft Sans Serif"/>
                <a:cs typeface="Microsoft Sans Serif"/>
              </a:rPr>
              <a:t>которой</a:t>
            </a:r>
            <a:r>
              <a:rPr sz="1406" spc="23" dirty="0">
                <a:latin typeface="Microsoft Sans Serif"/>
                <a:cs typeface="Microsoft Sans Serif"/>
              </a:rPr>
              <a:t> </a:t>
            </a:r>
            <a:r>
              <a:rPr sz="1406" spc="-5" dirty="0">
                <a:latin typeface="Microsoft Sans Serif"/>
                <a:cs typeface="Microsoft Sans Serif"/>
              </a:rPr>
              <a:t>определяет</a:t>
            </a:r>
            <a:r>
              <a:rPr sz="1406" spc="14" dirty="0">
                <a:latin typeface="Microsoft Sans Serif"/>
                <a:cs typeface="Microsoft Sans Serif"/>
              </a:rPr>
              <a:t> </a:t>
            </a:r>
            <a:r>
              <a:rPr sz="1406" dirty="0">
                <a:latin typeface="Microsoft Sans Serif"/>
                <a:cs typeface="Microsoft Sans Serif"/>
              </a:rPr>
              <a:t>организация.</a:t>
            </a:r>
            <a:endParaRPr sz="1406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583669" y="4307584"/>
            <a:ext cx="3025351" cy="323610"/>
            <a:chOff x="3678935" y="4750308"/>
            <a:chExt cx="3336290" cy="35687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0459" y="4753356"/>
              <a:ext cx="3331463" cy="35052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78935" y="4750308"/>
              <a:ext cx="3336290" cy="356870"/>
            </a:xfrm>
            <a:custGeom>
              <a:avLst/>
              <a:gdLst/>
              <a:ahLst/>
              <a:cxnLst/>
              <a:rect l="l" t="t" r="r" b="b"/>
              <a:pathLst>
                <a:path w="3336290" h="356870">
                  <a:moveTo>
                    <a:pt x="3336036" y="356616"/>
                  </a:moveTo>
                  <a:lnTo>
                    <a:pt x="0" y="356616"/>
                  </a:lnTo>
                  <a:lnTo>
                    <a:pt x="0" y="0"/>
                  </a:lnTo>
                  <a:lnTo>
                    <a:pt x="3336036" y="0"/>
                  </a:lnTo>
                  <a:lnTo>
                    <a:pt x="3336036" y="3048"/>
                  </a:lnTo>
                  <a:lnTo>
                    <a:pt x="4572" y="3048"/>
                  </a:lnTo>
                  <a:lnTo>
                    <a:pt x="1524" y="6096"/>
                  </a:lnTo>
                  <a:lnTo>
                    <a:pt x="4572" y="6096"/>
                  </a:lnTo>
                  <a:lnTo>
                    <a:pt x="4572" y="350520"/>
                  </a:lnTo>
                  <a:lnTo>
                    <a:pt x="1524" y="350520"/>
                  </a:lnTo>
                  <a:lnTo>
                    <a:pt x="4572" y="353568"/>
                  </a:lnTo>
                  <a:lnTo>
                    <a:pt x="3336036" y="353568"/>
                  </a:lnTo>
                  <a:lnTo>
                    <a:pt x="3336036" y="356616"/>
                  </a:lnTo>
                  <a:close/>
                </a:path>
                <a:path w="3336290" h="356870">
                  <a:moveTo>
                    <a:pt x="4572" y="6096"/>
                  </a:moveTo>
                  <a:lnTo>
                    <a:pt x="1524" y="6096"/>
                  </a:lnTo>
                  <a:lnTo>
                    <a:pt x="4572" y="3048"/>
                  </a:lnTo>
                  <a:lnTo>
                    <a:pt x="4572" y="6096"/>
                  </a:lnTo>
                  <a:close/>
                </a:path>
                <a:path w="3336290" h="356870">
                  <a:moveTo>
                    <a:pt x="3329940" y="6096"/>
                  </a:moveTo>
                  <a:lnTo>
                    <a:pt x="4572" y="6096"/>
                  </a:lnTo>
                  <a:lnTo>
                    <a:pt x="4572" y="3048"/>
                  </a:lnTo>
                  <a:lnTo>
                    <a:pt x="3329940" y="3048"/>
                  </a:lnTo>
                  <a:lnTo>
                    <a:pt x="3329940" y="6096"/>
                  </a:lnTo>
                  <a:close/>
                </a:path>
                <a:path w="3336290" h="356870">
                  <a:moveTo>
                    <a:pt x="3329940" y="353568"/>
                  </a:moveTo>
                  <a:lnTo>
                    <a:pt x="3329940" y="3048"/>
                  </a:lnTo>
                  <a:lnTo>
                    <a:pt x="3332988" y="6096"/>
                  </a:lnTo>
                  <a:lnTo>
                    <a:pt x="3336036" y="6096"/>
                  </a:lnTo>
                  <a:lnTo>
                    <a:pt x="3336036" y="350520"/>
                  </a:lnTo>
                  <a:lnTo>
                    <a:pt x="3332988" y="350520"/>
                  </a:lnTo>
                  <a:lnTo>
                    <a:pt x="3329940" y="353568"/>
                  </a:lnTo>
                  <a:close/>
                </a:path>
                <a:path w="3336290" h="356870">
                  <a:moveTo>
                    <a:pt x="3336036" y="6096"/>
                  </a:moveTo>
                  <a:lnTo>
                    <a:pt x="3332988" y="6096"/>
                  </a:lnTo>
                  <a:lnTo>
                    <a:pt x="3329940" y="3048"/>
                  </a:lnTo>
                  <a:lnTo>
                    <a:pt x="3336036" y="3048"/>
                  </a:lnTo>
                  <a:lnTo>
                    <a:pt x="3336036" y="6096"/>
                  </a:lnTo>
                  <a:close/>
                </a:path>
                <a:path w="3336290" h="356870">
                  <a:moveTo>
                    <a:pt x="4572" y="353568"/>
                  </a:moveTo>
                  <a:lnTo>
                    <a:pt x="1524" y="350520"/>
                  </a:lnTo>
                  <a:lnTo>
                    <a:pt x="4572" y="350520"/>
                  </a:lnTo>
                  <a:lnTo>
                    <a:pt x="4572" y="353568"/>
                  </a:lnTo>
                  <a:close/>
                </a:path>
                <a:path w="3336290" h="356870">
                  <a:moveTo>
                    <a:pt x="3329940" y="353568"/>
                  </a:moveTo>
                  <a:lnTo>
                    <a:pt x="4572" y="353568"/>
                  </a:lnTo>
                  <a:lnTo>
                    <a:pt x="4572" y="350520"/>
                  </a:lnTo>
                  <a:lnTo>
                    <a:pt x="3329940" y="350520"/>
                  </a:lnTo>
                  <a:lnTo>
                    <a:pt x="3329940" y="353568"/>
                  </a:lnTo>
                  <a:close/>
                </a:path>
                <a:path w="3336290" h="356870">
                  <a:moveTo>
                    <a:pt x="3336036" y="353568"/>
                  </a:moveTo>
                  <a:lnTo>
                    <a:pt x="3329940" y="353568"/>
                  </a:lnTo>
                  <a:lnTo>
                    <a:pt x="3332988" y="350520"/>
                  </a:lnTo>
                  <a:lnTo>
                    <a:pt x="3336036" y="350520"/>
                  </a:lnTo>
                  <a:lnTo>
                    <a:pt x="3336036" y="353568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654149" y="4806472"/>
            <a:ext cx="2884276" cy="323610"/>
            <a:chOff x="3756659" y="5300471"/>
            <a:chExt cx="3180715" cy="35687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9707" y="5303519"/>
              <a:ext cx="3174491" cy="3505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756659" y="5300471"/>
              <a:ext cx="3180715" cy="356870"/>
            </a:xfrm>
            <a:custGeom>
              <a:avLst/>
              <a:gdLst/>
              <a:ahLst/>
              <a:cxnLst/>
              <a:rect l="l" t="t" r="r" b="b"/>
              <a:pathLst>
                <a:path w="3180715" h="356870">
                  <a:moveTo>
                    <a:pt x="3180588" y="356616"/>
                  </a:moveTo>
                  <a:lnTo>
                    <a:pt x="0" y="356616"/>
                  </a:lnTo>
                  <a:lnTo>
                    <a:pt x="0" y="0"/>
                  </a:lnTo>
                  <a:lnTo>
                    <a:pt x="3180588" y="0"/>
                  </a:lnTo>
                  <a:lnTo>
                    <a:pt x="3180588" y="3048"/>
                  </a:ln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lnTo>
                    <a:pt x="6096" y="352044"/>
                  </a:lnTo>
                  <a:lnTo>
                    <a:pt x="3048" y="352044"/>
                  </a:lnTo>
                  <a:lnTo>
                    <a:pt x="6096" y="353568"/>
                  </a:lnTo>
                  <a:lnTo>
                    <a:pt x="3180588" y="353568"/>
                  </a:lnTo>
                  <a:lnTo>
                    <a:pt x="3180588" y="356616"/>
                  </a:lnTo>
                  <a:close/>
                </a:path>
                <a:path w="3180715" h="356870">
                  <a:moveTo>
                    <a:pt x="6096" y="6096"/>
                  </a:move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close/>
                </a:path>
                <a:path w="3180715" h="356870">
                  <a:moveTo>
                    <a:pt x="3174492" y="6096"/>
                  </a:moveTo>
                  <a:lnTo>
                    <a:pt x="6096" y="6096"/>
                  </a:lnTo>
                  <a:lnTo>
                    <a:pt x="6096" y="3048"/>
                  </a:lnTo>
                  <a:lnTo>
                    <a:pt x="3174492" y="3048"/>
                  </a:lnTo>
                  <a:lnTo>
                    <a:pt x="3174492" y="6096"/>
                  </a:lnTo>
                  <a:close/>
                </a:path>
                <a:path w="3180715" h="356870">
                  <a:moveTo>
                    <a:pt x="3174492" y="353568"/>
                  </a:moveTo>
                  <a:lnTo>
                    <a:pt x="3174492" y="3048"/>
                  </a:lnTo>
                  <a:lnTo>
                    <a:pt x="3177540" y="6096"/>
                  </a:lnTo>
                  <a:lnTo>
                    <a:pt x="3180588" y="6096"/>
                  </a:lnTo>
                  <a:lnTo>
                    <a:pt x="3180588" y="352044"/>
                  </a:lnTo>
                  <a:lnTo>
                    <a:pt x="3177540" y="352044"/>
                  </a:lnTo>
                  <a:lnTo>
                    <a:pt x="3174492" y="353568"/>
                  </a:lnTo>
                  <a:close/>
                </a:path>
                <a:path w="3180715" h="356870">
                  <a:moveTo>
                    <a:pt x="3180588" y="6096"/>
                  </a:moveTo>
                  <a:lnTo>
                    <a:pt x="3177540" y="6096"/>
                  </a:lnTo>
                  <a:lnTo>
                    <a:pt x="3174492" y="3048"/>
                  </a:lnTo>
                  <a:lnTo>
                    <a:pt x="3180588" y="3048"/>
                  </a:lnTo>
                  <a:lnTo>
                    <a:pt x="3180588" y="6096"/>
                  </a:lnTo>
                  <a:close/>
                </a:path>
                <a:path w="3180715" h="356870">
                  <a:moveTo>
                    <a:pt x="6096" y="353568"/>
                  </a:moveTo>
                  <a:lnTo>
                    <a:pt x="3048" y="352044"/>
                  </a:lnTo>
                  <a:lnTo>
                    <a:pt x="6096" y="352044"/>
                  </a:lnTo>
                  <a:lnTo>
                    <a:pt x="6096" y="353568"/>
                  </a:lnTo>
                  <a:close/>
                </a:path>
                <a:path w="3180715" h="356870">
                  <a:moveTo>
                    <a:pt x="3174492" y="353568"/>
                  </a:moveTo>
                  <a:lnTo>
                    <a:pt x="6096" y="353568"/>
                  </a:lnTo>
                  <a:lnTo>
                    <a:pt x="6096" y="352044"/>
                  </a:lnTo>
                  <a:lnTo>
                    <a:pt x="3174492" y="352044"/>
                  </a:lnTo>
                  <a:lnTo>
                    <a:pt x="3174492" y="353568"/>
                  </a:lnTo>
                  <a:close/>
                </a:path>
                <a:path w="3180715" h="356870">
                  <a:moveTo>
                    <a:pt x="3180588" y="353568"/>
                  </a:moveTo>
                  <a:lnTo>
                    <a:pt x="3174492" y="353568"/>
                  </a:lnTo>
                  <a:lnTo>
                    <a:pt x="3177540" y="352044"/>
                  </a:lnTo>
                  <a:lnTo>
                    <a:pt x="3180588" y="352044"/>
                  </a:lnTo>
                  <a:lnTo>
                    <a:pt x="3180588" y="353568"/>
                  </a:lnTo>
                  <a:close/>
                </a:path>
              </a:pathLst>
            </a:custGeom>
            <a:solidFill>
              <a:srgbClr val="759CC1"/>
            </a:solidFill>
          </p:spPr>
          <p:txBody>
            <a:bodyPr wrap="square" lIns="0" tIns="0" rIns="0" bIns="0" rtlCol="0"/>
            <a:lstStyle/>
            <a:p>
              <a:endParaRPr sz="1632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11739" y="4329225"/>
            <a:ext cx="2770263" cy="77215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algn="ctr">
              <a:spcBef>
                <a:spcPts val="91"/>
              </a:spcBef>
            </a:pPr>
            <a:r>
              <a:rPr sz="1587" b="1" spc="-14" dirty="0">
                <a:latin typeface="Arial"/>
                <a:cs typeface="Arial"/>
              </a:rPr>
              <a:t>Промежуточная</a:t>
            </a:r>
            <a:r>
              <a:rPr sz="1587" b="1" dirty="0">
                <a:latin typeface="Arial"/>
                <a:cs typeface="Arial"/>
              </a:rPr>
              <a:t> </a:t>
            </a:r>
            <a:r>
              <a:rPr sz="1587" b="1" spc="-9" dirty="0">
                <a:latin typeface="Arial"/>
                <a:cs typeface="Arial"/>
              </a:rPr>
              <a:t>аттестация</a:t>
            </a:r>
            <a:endParaRPr sz="158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68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587" b="1" spc="-14" dirty="0">
                <a:latin typeface="Arial"/>
                <a:cs typeface="Arial"/>
              </a:rPr>
              <a:t>Итоговая</a:t>
            </a:r>
            <a:r>
              <a:rPr sz="1587" b="1" spc="-5" dirty="0">
                <a:latin typeface="Arial"/>
                <a:cs typeface="Arial"/>
              </a:rPr>
              <a:t> </a:t>
            </a:r>
            <a:r>
              <a:rPr sz="1587" b="1" spc="-14" dirty="0">
                <a:latin typeface="Arial"/>
                <a:cs typeface="Arial"/>
              </a:rPr>
              <a:t>аттестация</a:t>
            </a:r>
            <a:endParaRPr sz="158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729" y="1354915"/>
            <a:ext cx="6834391" cy="426187"/>
          </a:xfrm>
          <a:prstGeom prst="rect">
            <a:avLst/>
          </a:prstGeom>
        </p:spPr>
        <p:txBody>
          <a:bodyPr vert="horz" wrap="square" lIns="0" tIns="1439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13"/>
              </a:spcBef>
            </a:pPr>
            <a:r>
              <a:rPr sz="2675" dirty="0">
                <a:solidFill>
                  <a:srgbClr val="000000"/>
                </a:solidFill>
              </a:rPr>
              <a:t>Обязательные</a:t>
            </a:r>
            <a:r>
              <a:rPr sz="2675" spc="54" dirty="0">
                <a:solidFill>
                  <a:srgbClr val="000000"/>
                </a:solidFill>
              </a:rPr>
              <a:t> </a:t>
            </a:r>
            <a:r>
              <a:rPr sz="2675" spc="5" dirty="0">
                <a:solidFill>
                  <a:srgbClr val="000000"/>
                </a:solidFill>
              </a:rPr>
              <a:t>кандидатские</a:t>
            </a:r>
            <a:r>
              <a:rPr sz="2675" spc="59" dirty="0">
                <a:solidFill>
                  <a:srgbClr val="000000"/>
                </a:solidFill>
              </a:rPr>
              <a:t> </a:t>
            </a:r>
            <a:r>
              <a:rPr sz="2675" spc="5" dirty="0">
                <a:solidFill>
                  <a:srgbClr val="000000"/>
                </a:solidFill>
              </a:rPr>
              <a:t>экзамены:</a:t>
            </a:r>
            <a:endParaRPr sz="267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8729" y="2294062"/>
            <a:ext cx="675780" cy="6730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74786" y="2482989"/>
            <a:ext cx="4608852" cy="193978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2856" b="1" spc="-5" dirty="0">
                <a:solidFill>
                  <a:srgbClr val="7B331C"/>
                </a:solidFill>
                <a:latin typeface="Calibri"/>
                <a:cs typeface="Calibri"/>
              </a:rPr>
              <a:t>История</a:t>
            </a:r>
            <a:r>
              <a:rPr sz="2856" b="1" dirty="0">
                <a:solidFill>
                  <a:srgbClr val="7B331C"/>
                </a:solidFill>
                <a:latin typeface="Calibri"/>
                <a:cs typeface="Calibri"/>
              </a:rPr>
              <a:t> и</a:t>
            </a:r>
            <a:r>
              <a:rPr sz="2856" b="1" spc="-18" dirty="0">
                <a:solidFill>
                  <a:srgbClr val="7B331C"/>
                </a:solidFill>
                <a:latin typeface="Calibri"/>
                <a:cs typeface="Calibri"/>
              </a:rPr>
              <a:t> </a:t>
            </a:r>
            <a:r>
              <a:rPr sz="2856" b="1" spc="-5" dirty="0">
                <a:solidFill>
                  <a:srgbClr val="7B331C"/>
                </a:solidFill>
                <a:latin typeface="Calibri"/>
                <a:cs typeface="Calibri"/>
              </a:rPr>
              <a:t>философия</a:t>
            </a:r>
            <a:r>
              <a:rPr sz="2856" b="1" spc="-23" dirty="0">
                <a:solidFill>
                  <a:srgbClr val="7B331C"/>
                </a:solidFill>
                <a:latin typeface="Calibri"/>
                <a:cs typeface="Calibri"/>
              </a:rPr>
              <a:t> </a:t>
            </a:r>
            <a:r>
              <a:rPr sz="2856" b="1" spc="-9" dirty="0">
                <a:solidFill>
                  <a:srgbClr val="7B331C"/>
                </a:solidFill>
                <a:latin typeface="Calibri"/>
                <a:cs typeface="Calibri"/>
              </a:rPr>
              <a:t>науки;</a:t>
            </a:r>
            <a:endParaRPr sz="2856">
              <a:latin typeface="Calibri"/>
              <a:cs typeface="Calibri"/>
            </a:endParaRPr>
          </a:p>
          <a:p>
            <a:pPr marL="11516" marR="392708">
              <a:lnSpc>
                <a:spcPts val="6184"/>
              </a:lnSpc>
            </a:pPr>
            <a:r>
              <a:rPr sz="2856" b="1" spc="-5" dirty="0">
                <a:solidFill>
                  <a:srgbClr val="7B331C"/>
                </a:solidFill>
                <a:latin typeface="Calibri"/>
                <a:cs typeface="Calibri"/>
              </a:rPr>
              <a:t>Иностранный</a:t>
            </a:r>
            <a:r>
              <a:rPr sz="2856" b="1" spc="45" dirty="0">
                <a:solidFill>
                  <a:srgbClr val="7B331C"/>
                </a:solidFill>
                <a:latin typeface="Calibri"/>
                <a:cs typeface="Calibri"/>
              </a:rPr>
              <a:t> </a:t>
            </a:r>
            <a:r>
              <a:rPr sz="2856" b="1" spc="-5" dirty="0">
                <a:solidFill>
                  <a:srgbClr val="7B331C"/>
                </a:solidFill>
                <a:latin typeface="Calibri"/>
                <a:cs typeface="Calibri"/>
              </a:rPr>
              <a:t>язык; </a:t>
            </a:r>
            <a:r>
              <a:rPr sz="2856" b="1" dirty="0">
                <a:solidFill>
                  <a:srgbClr val="7B331C"/>
                </a:solidFill>
                <a:latin typeface="Calibri"/>
                <a:cs typeface="Calibri"/>
              </a:rPr>
              <a:t> </a:t>
            </a:r>
            <a:r>
              <a:rPr sz="2856" b="1" spc="-5" dirty="0">
                <a:solidFill>
                  <a:srgbClr val="7B331C"/>
                </a:solidFill>
                <a:latin typeface="Calibri"/>
                <a:cs typeface="Calibri"/>
              </a:rPr>
              <a:t>Специальная</a:t>
            </a:r>
            <a:r>
              <a:rPr sz="2856" b="1" spc="-63" dirty="0">
                <a:solidFill>
                  <a:srgbClr val="7B331C"/>
                </a:solidFill>
                <a:latin typeface="Calibri"/>
                <a:cs typeface="Calibri"/>
              </a:rPr>
              <a:t> </a:t>
            </a:r>
            <a:r>
              <a:rPr sz="2856" b="1" dirty="0">
                <a:solidFill>
                  <a:srgbClr val="7B331C"/>
                </a:solidFill>
                <a:latin typeface="Calibri"/>
                <a:cs typeface="Calibri"/>
              </a:rPr>
              <a:t>дисциплина.</a:t>
            </a:r>
            <a:endParaRPr sz="28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8729" y="3101128"/>
            <a:ext cx="675780" cy="6757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08729" y="3910961"/>
            <a:ext cx="675780" cy="6730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9406" y="454224"/>
            <a:ext cx="4053187" cy="585705"/>
          </a:xfrm>
          <a:prstGeom prst="rect">
            <a:avLst/>
          </a:prstGeom>
        </p:spPr>
        <p:txBody>
          <a:bodyPr vert="horz" wrap="square" lIns="0" tIns="46641" rIns="0" bIns="0" rtlCol="0" anchor="ctr">
            <a:spAutoFit/>
          </a:bodyPr>
          <a:lstStyle/>
          <a:p>
            <a:pPr marL="1151060" marR="4607" indent="-1140120">
              <a:lnSpc>
                <a:spcPts val="2140"/>
              </a:lnSpc>
              <a:spcBef>
                <a:spcPts val="367"/>
              </a:spcBef>
            </a:pPr>
            <a:r>
              <a:rPr sz="1995" spc="-9" dirty="0">
                <a:solidFill>
                  <a:srgbClr val="000000"/>
                </a:solidFill>
              </a:rPr>
              <a:t>Индивидуальный план </a:t>
            </a:r>
            <a:r>
              <a:rPr sz="1995" spc="-5" dirty="0">
                <a:solidFill>
                  <a:srgbClr val="000000"/>
                </a:solidFill>
              </a:rPr>
              <a:t>научной </a:t>
            </a:r>
            <a:r>
              <a:rPr sz="1995" spc="-544" dirty="0">
                <a:solidFill>
                  <a:srgbClr val="000000"/>
                </a:solidFill>
              </a:rPr>
              <a:t> </a:t>
            </a:r>
            <a:r>
              <a:rPr sz="1995" spc="-14" dirty="0">
                <a:solidFill>
                  <a:srgbClr val="000000"/>
                </a:solidFill>
              </a:rPr>
              <a:t>деятельности</a:t>
            </a:r>
            <a:endParaRPr sz="1995" dirty="0"/>
          </a:p>
        </p:txBody>
      </p:sp>
      <p:grpSp>
        <p:nvGrpSpPr>
          <p:cNvPr id="3" name="object 3"/>
          <p:cNvGrpSpPr/>
          <p:nvPr/>
        </p:nvGrpSpPr>
        <p:grpSpPr>
          <a:xfrm>
            <a:off x="750627" y="1164997"/>
            <a:ext cx="10454185" cy="5413224"/>
            <a:chOff x="256031" y="1284732"/>
            <a:chExt cx="10217150" cy="52063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31" y="1284732"/>
              <a:ext cx="3755135" cy="52059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1167" y="1359408"/>
              <a:ext cx="3444239" cy="5056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5408" y="1359408"/>
              <a:ext cx="3017519" cy="3991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1863</Words>
  <Application>Microsoft Office PowerPoint</Application>
  <PresentationFormat>Широкоэкранный</PresentationFormat>
  <Paragraphs>341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Helvetica Neue</vt:lpstr>
      <vt:lpstr>HELVETICANEUECYR-ROMAN</vt:lpstr>
      <vt:lpstr>Microsoft Sans Serif</vt:lpstr>
      <vt:lpstr>Tahoma</vt:lpstr>
      <vt:lpstr>Wingdings</vt:lpstr>
      <vt:lpstr>Тема Office</vt:lpstr>
      <vt:lpstr>Office Theme</vt:lpstr>
      <vt:lpstr>РЕАЛИЗАЦИЯ ПРОГРАММ АСПИРАНТУРЫ В СООТВЕТСТВИИ С ФЕДЕРАЛЬНЫМИ ГОСУДАРСТВЕННЫМИ ТРЕБОВАНИЯМИ</vt:lpstr>
      <vt:lpstr>Презентация PowerPoint</vt:lpstr>
      <vt:lpstr>Аспирантура не должна быть просто продолжением высшего образования. Это не ещё одна ступень высшего образования, а это подготовка молодого учёного.</vt:lpstr>
      <vt:lpstr>Презентация PowerPoint</vt:lpstr>
      <vt:lpstr>Аспирантура  СВФУ</vt:lpstr>
      <vt:lpstr>Презентация PowerPoint</vt:lpstr>
      <vt:lpstr>ФГТ</vt:lpstr>
      <vt:lpstr>Обязательные кандидатские экзамены:</vt:lpstr>
      <vt:lpstr>Индивидуальный план научной  деятельности</vt:lpstr>
      <vt:lpstr>Индивидуальный учебный план</vt:lpstr>
      <vt:lpstr>Промежуточная аттестация</vt:lpstr>
      <vt:lpstr>Промежуточная аттестация</vt:lpstr>
      <vt:lpstr>Итоговая аттестация</vt:lpstr>
      <vt:lpstr>Презентация PowerPoint</vt:lpstr>
      <vt:lpstr>Постановление Правительства РФ от 24.09.2013 N 842 (ред. от 26.09.2022) "О порядке присуждения ученых степеней" (вместе с "Положением о присуждении ученых степеней")</vt:lpstr>
      <vt:lpstr>Постановление Правительства РФ от 24.09.2013 N 842 (ред. от 26.09.2022) "О порядке присуждения ученых степеней" (вместе с "Положением о присуждении ученых степеней")</vt:lpstr>
      <vt:lpstr>Презентация PowerPoint</vt:lpstr>
      <vt:lpstr>Количество защит диссертаций аспирантами СВФУ</vt:lpstr>
      <vt:lpstr>Презентация PowerPoint</vt:lpstr>
      <vt:lpstr>ДИССЕРТАЦИОННЫЕ СОВЕТЫ при СВФУ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olimp</dc:creator>
  <cp:lastModifiedBy>olimp</cp:lastModifiedBy>
  <cp:revision>5</cp:revision>
  <dcterms:created xsi:type="dcterms:W3CDTF">2022-12-19T04:10:31Z</dcterms:created>
  <dcterms:modified xsi:type="dcterms:W3CDTF">2022-12-19T05:35:24Z</dcterms:modified>
</cp:coreProperties>
</file>